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6" r:id="rId1"/>
    <p:sldMasterId id="2147483648" r:id="rId2"/>
  </p:sldMasterIdLst>
  <p:notesMasterIdLst>
    <p:notesMasterId r:id="rId4"/>
  </p:notesMasterIdLst>
  <p:sldIdLst>
    <p:sldId id="285" r:id="rId3"/>
  </p:sldIdLst>
  <p:sldSz cx="15338425" cy="10909300"/>
  <p:notesSz cx="9866313" cy="6735763"/>
  <p:defaultTextStyle>
    <a:defPPr>
      <a:defRPr lang="ja-JP"/>
    </a:defPPr>
    <a:lvl1pPr marL="0" algn="l" defTabSz="1431256" rtl="0" eaLnBrk="1" latinLnBrk="0" hangingPunct="1">
      <a:defRPr kumimoji="1" sz="2800" kern="1200">
        <a:solidFill>
          <a:schemeClr val="tx1"/>
        </a:solidFill>
        <a:latin typeface="+mn-lt"/>
        <a:ea typeface="+mn-ea"/>
        <a:cs typeface="+mn-cs"/>
      </a:defRPr>
    </a:lvl1pPr>
    <a:lvl2pPr marL="715629" algn="l" defTabSz="1431256" rtl="0" eaLnBrk="1" latinLnBrk="0" hangingPunct="1">
      <a:defRPr kumimoji="1" sz="2800" kern="1200">
        <a:solidFill>
          <a:schemeClr val="tx1"/>
        </a:solidFill>
        <a:latin typeface="+mn-lt"/>
        <a:ea typeface="+mn-ea"/>
        <a:cs typeface="+mn-cs"/>
      </a:defRPr>
    </a:lvl2pPr>
    <a:lvl3pPr marL="1431256" algn="l" defTabSz="1431256" rtl="0" eaLnBrk="1" latinLnBrk="0" hangingPunct="1">
      <a:defRPr kumimoji="1" sz="2800" kern="1200">
        <a:solidFill>
          <a:schemeClr val="tx1"/>
        </a:solidFill>
        <a:latin typeface="+mn-lt"/>
        <a:ea typeface="+mn-ea"/>
        <a:cs typeface="+mn-cs"/>
      </a:defRPr>
    </a:lvl3pPr>
    <a:lvl4pPr marL="2146884" algn="l" defTabSz="1431256" rtl="0" eaLnBrk="1" latinLnBrk="0" hangingPunct="1">
      <a:defRPr kumimoji="1" sz="2800" kern="1200">
        <a:solidFill>
          <a:schemeClr val="tx1"/>
        </a:solidFill>
        <a:latin typeface="+mn-lt"/>
        <a:ea typeface="+mn-ea"/>
        <a:cs typeface="+mn-cs"/>
      </a:defRPr>
    </a:lvl4pPr>
    <a:lvl5pPr marL="2862513" algn="l" defTabSz="1431256" rtl="0" eaLnBrk="1" latinLnBrk="0" hangingPunct="1">
      <a:defRPr kumimoji="1" sz="2800" kern="1200">
        <a:solidFill>
          <a:schemeClr val="tx1"/>
        </a:solidFill>
        <a:latin typeface="+mn-lt"/>
        <a:ea typeface="+mn-ea"/>
        <a:cs typeface="+mn-cs"/>
      </a:defRPr>
    </a:lvl5pPr>
    <a:lvl6pPr marL="3578141" algn="l" defTabSz="1431256" rtl="0" eaLnBrk="1" latinLnBrk="0" hangingPunct="1">
      <a:defRPr kumimoji="1" sz="2800" kern="1200">
        <a:solidFill>
          <a:schemeClr val="tx1"/>
        </a:solidFill>
        <a:latin typeface="+mn-lt"/>
        <a:ea typeface="+mn-ea"/>
        <a:cs typeface="+mn-cs"/>
      </a:defRPr>
    </a:lvl6pPr>
    <a:lvl7pPr marL="4293770" algn="l" defTabSz="1431256" rtl="0" eaLnBrk="1" latinLnBrk="0" hangingPunct="1">
      <a:defRPr kumimoji="1" sz="2800" kern="1200">
        <a:solidFill>
          <a:schemeClr val="tx1"/>
        </a:solidFill>
        <a:latin typeface="+mn-lt"/>
        <a:ea typeface="+mn-ea"/>
        <a:cs typeface="+mn-cs"/>
      </a:defRPr>
    </a:lvl7pPr>
    <a:lvl8pPr marL="5009397" algn="l" defTabSz="1431256" rtl="0" eaLnBrk="1" latinLnBrk="0" hangingPunct="1">
      <a:defRPr kumimoji="1" sz="2800" kern="1200">
        <a:solidFill>
          <a:schemeClr val="tx1"/>
        </a:solidFill>
        <a:latin typeface="+mn-lt"/>
        <a:ea typeface="+mn-ea"/>
        <a:cs typeface="+mn-cs"/>
      </a:defRPr>
    </a:lvl8pPr>
    <a:lvl9pPr marL="5725026" algn="l" defTabSz="1431256" rtl="0" eaLnBrk="1" latinLnBrk="0" hangingPunct="1">
      <a:defRPr kumimoji="1" sz="2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6">
          <p15:clr>
            <a:srgbClr val="A4A3A4"/>
          </p15:clr>
        </p15:guide>
        <p15:guide id="2" pos="48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EF8"/>
    <a:srgbClr val="000099"/>
    <a:srgbClr val="F9A5F9"/>
    <a:srgbClr val="F0F4FA"/>
    <a:srgbClr val="E85197"/>
    <a:srgbClr val="FCE4F7"/>
    <a:srgbClr val="FBD7F3"/>
    <a:srgbClr val="FFFFFF"/>
    <a:srgbClr val="203864"/>
    <a:srgbClr val="E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D351AF-290F-4EBB-9D75-9F119EC40CD3}" v="422" dt="2020-09-07T21:17:15.488"/>
    <p1510:client id="{0B9EAAD4-BC34-4FE7-8AFC-17BB49C0CA9E}" v="479" dt="2021-05-05T02:48:55.765"/>
    <p1510:client id="{0E463053-3D39-47EF-92FC-A75624CE4C20}" v="168" dt="2022-06-22T09:19:34.604"/>
    <p1510:client id="{1B4E2DBD-D481-49CE-A462-A482C26DF54A}" v="25" dt="2021-09-25T08:58:07.552"/>
    <p1510:client id="{438EC8AB-5291-4237-ADB4-1FFCC5EDBB3C}" v="110" dt="2021-01-03T02:31:52.110"/>
    <p1510:client id="{96375FFF-9C19-4EB3-A1F9-9C68C84283ED}" v="1502" dt="2022-10-18T21:53:57.099"/>
    <p1510:client id="{B030ABA2-78E8-493D-BBCF-F88A416F5F61}" v="2427" dt="2020-09-08T14:51:58.208"/>
    <p1510:client id="{C5F58565-AC00-4DDB-8E50-6BA57D3B3467}" v="50" dt="2021-01-03T02:45:51.713"/>
    <p1510:client id="{D021EFA2-9307-4B74-9E33-884FA7DF39DB}" v="28" dt="2021-01-03T02:52:34.570"/>
    <p1510:client id="{D4D39866-923E-4151-8CB7-02C111128D95}" v="1160" dt="2021-05-03T05:07:49.659"/>
    <p1510:client id="{E3A60E5C-B039-48E3-A415-83AAE402EF36}" v="650" dt="2021-04-04T08:07:49.162"/>
    <p1510:client id="{ED7BE87D-2B5F-4816-9028-5FE81DF39E6B}" v="5" dt="2020-09-07T21:18:47.049"/>
    <p1510:client id="{F6A04A9F-644A-4605-94A3-D08224FE362B}" v="267" dt="2021-12-31T06:48:00.759"/>
    <p1510:client id="{F8BE2B05-8835-4A01-9C29-EA6E5EF3413D}" v="165" dt="2022-06-20T21:54:59.50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14" autoAdjust="0"/>
    <p:restoredTop sz="93733" autoAdjust="0"/>
  </p:normalViewPr>
  <p:slideViewPr>
    <p:cSldViewPr snapToGrid="0">
      <p:cViewPr varScale="1">
        <p:scale>
          <a:sx n="40" d="100"/>
          <a:sy n="40" d="100"/>
        </p:scale>
        <p:origin x="1400" y="56"/>
      </p:cViewPr>
      <p:guideLst>
        <p:guide orient="horz" pos="3436"/>
        <p:guide pos="483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3"/>
            <a:ext cx="4275402" cy="337958"/>
          </a:xfrm>
          <a:prstGeom prst="rect">
            <a:avLst/>
          </a:prstGeom>
        </p:spPr>
        <p:txBody>
          <a:bodyPr vert="horz" lIns="90729" tIns="45366" rIns="90729" bIns="45366"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633" y="3"/>
            <a:ext cx="4275402" cy="337958"/>
          </a:xfrm>
          <a:prstGeom prst="rect">
            <a:avLst/>
          </a:prstGeom>
        </p:spPr>
        <p:txBody>
          <a:bodyPr vert="horz" lIns="90729" tIns="45366" rIns="90729" bIns="45366" rtlCol="0"/>
          <a:lstStyle>
            <a:lvl1pPr algn="r">
              <a:defRPr sz="1200"/>
            </a:lvl1pPr>
          </a:lstStyle>
          <a:p>
            <a:fld id="{70F99883-74AE-4A2C-81B7-5B86A08198C0}" type="datetimeFigureOut">
              <a:rPr kumimoji="1" lang="ja-JP" altLang="en-US" smtClean="0"/>
              <a:pPr/>
              <a:t>2022/11/6</a:t>
            </a:fld>
            <a:endParaRPr kumimoji="1" lang="ja-JP" altLang="en-US"/>
          </a:p>
        </p:txBody>
      </p:sp>
      <p:sp>
        <p:nvSpPr>
          <p:cNvPr id="4" name="スライド イメージ プレースホルダー 3"/>
          <p:cNvSpPr>
            <a:spLocks noGrp="1" noRot="1" noChangeAspect="1"/>
          </p:cNvSpPr>
          <p:nvPr>
            <p:ph type="sldImg" idx="2"/>
          </p:nvPr>
        </p:nvSpPr>
        <p:spPr>
          <a:xfrm>
            <a:off x="3333750" y="841375"/>
            <a:ext cx="3198813" cy="2274888"/>
          </a:xfrm>
          <a:prstGeom prst="rect">
            <a:avLst/>
          </a:prstGeom>
          <a:noFill/>
          <a:ln w="12700">
            <a:solidFill>
              <a:prstClr val="black"/>
            </a:solidFill>
          </a:ln>
        </p:spPr>
        <p:txBody>
          <a:bodyPr vert="horz" lIns="90729" tIns="45366" rIns="90729" bIns="45366" rtlCol="0" anchor="ctr"/>
          <a:lstStyle/>
          <a:p>
            <a:endParaRPr lang="ja-JP" altLang="en-US"/>
          </a:p>
        </p:txBody>
      </p:sp>
      <p:sp>
        <p:nvSpPr>
          <p:cNvPr id="5" name="ノート プレースホルダー 4"/>
          <p:cNvSpPr>
            <a:spLocks noGrp="1"/>
          </p:cNvSpPr>
          <p:nvPr>
            <p:ph type="body" sz="quarter" idx="3"/>
          </p:nvPr>
        </p:nvSpPr>
        <p:spPr>
          <a:xfrm>
            <a:off x="986632" y="3241587"/>
            <a:ext cx="7893050" cy="2652206"/>
          </a:xfrm>
          <a:prstGeom prst="rect">
            <a:avLst/>
          </a:prstGeom>
        </p:spPr>
        <p:txBody>
          <a:bodyPr vert="horz" lIns="90729" tIns="45366" rIns="90729" bIns="4536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6397809"/>
            <a:ext cx="4275402" cy="337957"/>
          </a:xfrm>
          <a:prstGeom prst="rect">
            <a:avLst/>
          </a:prstGeom>
        </p:spPr>
        <p:txBody>
          <a:bodyPr vert="horz" lIns="90729" tIns="45366" rIns="90729" bIns="4536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633" y="6397809"/>
            <a:ext cx="4275402" cy="337957"/>
          </a:xfrm>
          <a:prstGeom prst="rect">
            <a:avLst/>
          </a:prstGeom>
        </p:spPr>
        <p:txBody>
          <a:bodyPr vert="horz" lIns="90729" tIns="45366" rIns="90729" bIns="45366" rtlCol="0" anchor="b"/>
          <a:lstStyle>
            <a:lvl1pPr algn="r">
              <a:defRPr sz="1200"/>
            </a:lvl1pPr>
          </a:lstStyle>
          <a:p>
            <a:fld id="{ACD93CC5-A9B8-46A1-B8C3-70AA73E05DA2}" type="slidenum">
              <a:rPr kumimoji="1" lang="ja-JP" altLang="en-US" smtClean="0"/>
              <a:pPr/>
              <a:t>‹#›</a:t>
            </a:fld>
            <a:endParaRPr kumimoji="1" lang="ja-JP" altLang="en-US"/>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1431256" rtl="0" eaLnBrk="1" latinLnBrk="0" hangingPunct="1">
      <a:defRPr kumimoji="1" sz="2000" kern="1200">
        <a:solidFill>
          <a:schemeClr val="tx1"/>
        </a:solidFill>
        <a:latin typeface="+mn-lt"/>
        <a:ea typeface="+mn-ea"/>
        <a:cs typeface="+mn-cs"/>
      </a:defRPr>
    </a:lvl1pPr>
    <a:lvl2pPr marL="715629" algn="l" defTabSz="1431256" rtl="0" eaLnBrk="1" latinLnBrk="0" hangingPunct="1">
      <a:defRPr kumimoji="1" sz="2000" kern="1200">
        <a:solidFill>
          <a:schemeClr val="tx1"/>
        </a:solidFill>
        <a:latin typeface="+mn-lt"/>
        <a:ea typeface="+mn-ea"/>
        <a:cs typeface="+mn-cs"/>
      </a:defRPr>
    </a:lvl2pPr>
    <a:lvl3pPr marL="1431256" algn="l" defTabSz="1431256" rtl="0" eaLnBrk="1" latinLnBrk="0" hangingPunct="1">
      <a:defRPr kumimoji="1" sz="2000" kern="1200">
        <a:solidFill>
          <a:schemeClr val="tx1"/>
        </a:solidFill>
        <a:latin typeface="+mn-lt"/>
        <a:ea typeface="+mn-ea"/>
        <a:cs typeface="+mn-cs"/>
      </a:defRPr>
    </a:lvl3pPr>
    <a:lvl4pPr marL="2146884" algn="l" defTabSz="1431256" rtl="0" eaLnBrk="1" latinLnBrk="0" hangingPunct="1">
      <a:defRPr kumimoji="1" sz="2000" kern="1200">
        <a:solidFill>
          <a:schemeClr val="tx1"/>
        </a:solidFill>
        <a:latin typeface="+mn-lt"/>
        <a:ea typeface="+mn-ea"/>
        <a:cs typeface="+mn-cs"/>
      </a:defRPr>
    </a:lvl4pPr>
    <a:lvl5pPr marL="2862513" algn="l" defTabSz="1431256" rtl="0" eaLnBrk="1" latinLnBrk="0" hangingPunct="1">
      <a:defRPr kumimoji="1" sz="2000" kern="1200">
        <a:solidFill>
          <a:schemeClr val="tx1"/>
        </a:solidFill>
        <a:latin typeface="+mn-lt"/>
        <a:ea typeface="+mn-ea"/>
        <a:cs typeface="+mn-cs"/>
      </a:defRPr>
    </a:lvl5pPr>
    <a:lvl6pPr marL="3578141" algn="l" defTabSz="1431256" rtl="0" eaLnBrk="1" latinLnBrk="0" hangingPunct="1">
      <a:defRPr kumimoji="1" sz="2000" kern="1200">
        <a:solidFill>
          <a:schemeClr val="tx1"/>
        </a:solidFill>
        <a:latin typeface="+mn-lt"/>
        <a:ea typeface="+mn-ea"/>
        <a:cs typeface="+mn-cs"/>
      </a:defRPr>
    </a:lvl6pPr>
    <a:lvl7pPr marL="4293770" algn="l" defTabSz="1431256" rtl="0" eaLnBrk="1" latinLnBrk="0" hangingPunct="1">
      <a:defRPr kumimoji="1" sz="2000" kern="1200">
        <a:solidFill>
          <a:schemeClr val="tx1"/>
        </a:solidFill>
        <a:latin typeface="+mn-lt"/>
        <a:ea typeface="+mn-ea"/>
        <a:cs typeface="+mn-cs"/>
      </a:defRPr>
    </a:lvl7pPr>
    <a:lvl8pPr marL="5009397" algn="l" defTabSz="1431256" rtl="0" eaLnBrk="1" latinLnBrk="0" hangingPunct="1">
      <a:defRPr kumimoji="1" sz="2000" kern="1200">
        <a:solidFill>
          <a:schemeClr val="tx1"/>
        </a:solidFill>
        <a:latin typeface="+mn-lt"/>
        <a:ea typeface="+mn-ea"/>
        <a:cs typeface="+mn-cs"/>
      </a:defRPr>
    </a:lvl8pPr>
    <a:lvl9pPr marL="5725026" algn="l" defTabSz="1431256" rtl="0" eaLnBrk="1" latinLnBrk="0" hangingPunct="1">
      <a:defRPr kumimoji="1" sz="2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１月の最終週　</a:t>
            </a:r>
            <a:r>
              <a:rPr kumimoji="1" lang="en-US" altLang="ja-JP" dirty="0"/>
              <a:t>3/15</a:t>
            </a:r>
          </a:p>
          <a:p>
            <a:endParaRPr kumimoji="1" lang="ja-JP" altLang="en-US"/>
          </a:p>
        </p:txBody>
      </p:sp>
      <p:sp>
        <p:nvSpPr>
          <p:cNvPr id="4" name="スライド番号プレースホルダー 3"/>
          <p:cNvSpPr>
            <a:spLocks noGrp="1"/>
          </p:cNvSpPr>
          <p:nvPr>
            <p:ph type="sldNum" sz="quarter" idx="5"/>
          </p:nvPr>
        </p:nvSpPr>
        <p:spPr/>
        <p:txBody>
          <a:bodyPr/>
          <a:lstStyle/>
          <a:p>
            <a:fld id="{ACD93CC5-A9B8-46A1-B8C3-70AA73E05DA2}" type="slidenum">
              <a:rPr kumimoji="1" lang="ja-JP" altLang="en-US" smtClean="0"/>
              <a:pPr/>
              <a:t>1</a:t>
            </a:fld>
            <a:endParaRPr kumimoji="1" lang="ja-JP" altLang="en-US"/>
          </a:p>
        </p:txBody>
      </p:sp>
    </p:spTree>
    <p:extLst>
      <p:ext uri="{BB962C8B-B14F-4D97-AF65-F5344CB8AC3E}">
        <p14:creationId xmlns:p14="http://schemas.microsoft.com/office/powerpoint/2010/main" val="1994153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20053" y="2504575"/>
            <a:ext cx="9293912" cy="5327975"/>
          </a:xfrm>
        </p:spPr>
        <p:txBody>
          <a:bodyPr anchor="b"/>
          <a:lstStyle>
            <a:lvl1pPr algn="ctr">
              <a:defRPr sz="7100"/>
            </a:lvl1pPr>
          </a:lstStyle>
          <a:p>
            <a:r>
              <a:rPr lang="ja-JP" altLang="en-US"/>
              <a:t>マスター タイトルの書式設定</a:t>
            </a:r>
            <a:endParaRPr lang="en-US" dirty="0"/>
          </a:p>
        </p:txBody>
      </p:sp>
      <p:sp>
        <p:nvSpPr>
          <p:cNvPr id="3" name="Subtitle 2"/>
          <p:cNvSpPr>
            <a:spLocks noGrp="1"/>
          </p:cNvSpPr>
          <p:nvPr>
            <p:ph type="subTitle" idx="1"/>
          </p:nvPr>
        </p:nvSpPr>
        <p:spPr>
          <a:xfrm>
            <a:off x="1366754" y="8038019"/>
            <a:ext cx="8200510" cy="3694865"/>
          </a:xfrm>
        </p:spPr>
        <p:txBody>
          <a:bodyPr/>
          <a:lstStyle>
            <a:lvl1pPr marL="0" indent="0" algn="ctr">
              <a:buNone/>
              <a:defRPr sz="2900"/>
            </a:lvl1pPr>
            <a:lvl2pPr marL="546032" indent="0" algn="ctr">
              <a:buNone/>
              <a:defRPr sz="2300"/>
            </a:lvl2pPr>
            <a:lvl3pPr marL="1092064" indent="0" algn="ctr">
              <a:buNone/>
              <a:defRPr sz="2200"/>
            </a:lvl3pPr>
            <a:lvl4pPr marL="1638097" indent="0" algn="ctr">
              <a:buNone/>
              <a:defRPr sz="2000"/>
            </a:lvl4pPr>
            <a:lvl5pPr marL="2184131" indent="0" algn="ctr">
              <a:buNone/>
              <a:defRPr sz="2000"/>
            </a:lvl5pPr>
            <a:lvl6pPr marL="2730162" indent="0" algn="ctr">
              <a:buNone/>
              <a:defRPr sz="2000"/>
            </a:lvl6pPr>
            <a:lvl7pPr marL="3276195" indent="0" algn="ctr">
              <a:buNone/>
              <a:defRPr sz="2000"/>
            </a:lvl7pPr>
            <a:lvl8pPr marL="3822228" indent="0" algn="ctr">
              <a:buNone/>
              <a:defRPr sz="2000"/>
            </a:lvl8pPr>
            <a:lvl9pPr marL="436826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476944D0-87A0-497F-8D82-0A602BB46AA7}"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1C34310-321B-4699-8E59-705115CD810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74274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50F95670-C0B8-4EE0-A296-99B0FD9A557C}"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89FC2D9-DDB6-48FC-9CAD-E9EB89C5315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3641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46022" y="3815319"/>
            <a:ext cx="9430585" cy="6365938"/>
          </a:xfrm>
        </p:spPr>
        <p:txBody>
          <a:bodyPr anchor="b"/>
          <a:lstStyle>
            <a:lvl1pPr>
              <a:defRPr sz="71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46022" y="10241477"/>
            <a:ext cx="9430585" cy="3347696"/>
          </a:xfrm>
        </p:spPr>
        <p:txBody>
          <a:bodyPr/>
          <a:lstStyle>
            <a:lvl1pPr marL="0" indent="0">
              <a:buNone/>
              <a:defRPr sz="2900">
                <a:solidFill>
                  <a:schemeClr val="tx1"/>
                </a:solidFill>
              </a:defRPr>
            </a:lvl1pPr>
            <a:lvl2pPr marL="546032" indent="0">
              <a:buNone/>
              <a:defRPr sz="2300">
                <a:solidFill>
                  <a:schemeClr val="tx1">
                    <a:tint val="75000"/>
                  </a:schemeClr>
                </a:solidFill>
              </a:defRPr>
            </a:lvl2pPr>
            <a:lvl3pPr marL="1092064" indent="0">
              <a:buNone/>
              <a:defRPr sz="2200">
                <a:solidFill>
                  <a:schemeClr val="tx1">
                    <a:tint val="75000"/>
                  </a:schemeClr>
                </a:solidFill>
              </a:defRPr>
            </a:lvl3pPr>
            <a:lvl4pPr marL="1638097" indent="0">
              <a:buNone/>
              <a:defRPr sz="2000">
                <a:solidFill>
                  <a:schemeClr val="tx1">
                    <a:tint val="75000"/>
                  </a:schemeClr>
                </a:solidFill>
              </a:defRPr>
            </a:lvl4pPr>
            <a:lvl5pPr marL="2184131" indent="0">
              <a:buNone/>
              <a:defRPr sz="2000">
                <a:solidFill>
                  <a:schemeClr val="tx1">
                    <a:tint val="75000"/>
                  </a:schemeClr>
                </a:solidFill>
              </a:defRPr>
            </a:lvl5pPr>
            <a:lvl6pPr marL="2730162" indent="0">
              <a:buNone/>
              <a:defRPr sz="2000">
                <a:solidFill>
                  <a:schemeClr val="tx1">
                    <a:tint val="75000"/>
                  </a:schemeClr>
                </a:solidFill>
              </a:defRPr>
            </a:lvl6pPr>
            <a:lvl7pPr marL="3276195" indent="0">
              <a:buNone/>
              <a:defRPr sz="2000">
                <a:solidFill>
                  <a:schemeClr val="tx1">
                    <a:tint val="75000"/>
                  </a:schemeClr>
                </a:solidFill>
              </a:defRPr>
            </a:lvl7pPr>
            <a:lvl8pPr marL="3822228" indent="0">
              <a:buNone/>
              <a:defRPr sz="2000">
                <a:solidFill>
                  <a:schemeClr val="tx1">
                    <a:tint val="75000"/>
                  </a:schemeClr>
                </a:solidFill>
              </a:defRPr>
            </a:lvl8pPr>
            <a:lvl9pPr marL="4368260" indent="0">
              <a:buNone/>
              <a:defRPr sz="20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22F480BF-FFFF-4D30-8183-64BA5E8C6D39}"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5046183-1241-4C2B-A874-B25815DF29E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9004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51715" y="4073918"/>
            <a:ext cx="4646955" cy="971009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535346" y="4073918"/>
            <a:ext cx="4646955" cy="971009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EFC0247F-022E-45F6-9E1F-E61D9C49292C}"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1E78A12-515F-46D2-A79F-6B40B8ADC33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3734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53141" y="814786"/>
            <a:ext cx="9430585" cy="2958019"/>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53139" y="3751546"/>
            <a:ext cx="4625599" cy="1838576"/>
          </a:xfrm>
        </p:spPr>
        <p:txBody>
          <a:bodyPr anchor="b"/>
          <a:lstStyle>
            <a:lvl1pPr marL="0" indent="0">
              <a:buNone/>
              <a:defRPr sz="2900" b="1"/>
            </a:lvl1pPr>
            <a:lvl2pPr marL="546032" indent="0">
              <a:buNone/>
              <a:defRPr sz="2300" b="1"/>
            </a:lvl2pPr>
            <a:lvl3pPr marL="1092064" indent="0">
              <a:buNone/>
              <a:defRPr sz="2200" b="1"/>
            </a:lvl3pPr>
            <a:lvl4pPr marL="1638097" indent="0">
              <a:buNone/>
              <a:defRPr sz="2000" b="1"/>
            </a:lvl4pPr>
            <a:lvl5pPr marL="2184131" indent="0">
              <a:buNone/>
              <a:defRPr sz="2000" b="1"/>
            </a:lvl5pPr>
            <a:lvl6pPr marL="2730162" indent="0">
              <a:buNone/>
              <a:defRPr sz="2000" b="1"/>
            </a:lvl6pPr>
            <a:lvl7pPr marL="3276195" indent="0">
              <a:buNone/>
              <a:defRPr sz="2000" b="1"/>
            </a:lvl7pPr>
            <a:lvl8pPr marL="3822228" indent="0">
              <a:buNone/>
              <a:defRPr sz="2000" b="1"/>
            </a:lvl8pPr>
            <a:lvl9pPr marL="4368260" indent="0">
              <a:buNone/>
              <a:defRPr sz="2000" b="1"/>
            </a:lvl9pPr>
          </a:lstStyle>
          <a:p>
            <a:pPr lvl="0"/>
            <a:r>
              <a:rPr lang="ja-JP" altLang="en-US"/>
              <a:t>マスター テキストの書式設定</a:t>
            </a:r>
          </a:p>
        </p:txBody>
      </p:sp>
      <p:sp>
        <p:nvSpPr>
          <p:cNvPr id="4" name="Content Placeholder 3"/>
          <p:cNvSpPr>
            <a:spLocks noGrp="1"/>
          </p:cNvSpPr>
          <p:nvPr>
            <p:ph sz="half" idx="2"/>
          </p:nvPr>
        </p:nvSpPr>
        <p:spPr>
          <a:xfrm>
            <a:off x="753139" y="5590122"/>
            <a:ext cx="4625599" cy="822222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535345" y="3751546"/>
            <a:ext cx="4648379" cy="1838576"/>
          </a:xfrm>
        </p:spPr>
        <p:txBody>
          <a:bodyPr anchor="b"/>
          <a:lstStyle>
            <a:lvl1pPr marL="0" indent="0">
              <a:buNone/>
              <a:defRPr sz="2900" b="1"/>
            </a:lvl1pPr>
            <a:lvl2pPr marL="546032" indent="0">
              <a:buNone/>
              <a:defRPr sz="2300" b="1"/>
            </a:lvl2pPr>
            <a:lvl3pPr marL="1092064" indent="0">
              <a:buNone/>
              <a:defRPr sz="2200" b="1"/>
            </a:lvl3pPr>
            <a:lvl4pPr marL="1638097" indent="0">
              <a:buNone/>
              <a:defRPr sz="2000" b="1"/>
            </a:lvl4pPr>
            <a:lvl5pPr marL="2184131" indent="0">
              <a:buNone/>
              <a:defRPr sz="2000" b="1"/>
            </a:lvl5pPr>
            <a:lvl6pPr marL="2730162" indent="0">
              <a:buNone/>
              <a:defRPr sz="2000" b="1"/>
            </a:lvl6pPr>
            <a:lvl7pPr marL="3276195" indent="0">
              <a:buNone/>
              <a:defRPr sz="2000" b="1"/>
            </a:lvl7pPr>
            <a:lvl8pPr marL="3822228" indent="0">
              <a:buNone/>
              <a:defRPr sz="2000" b="1"/>
            </a:lvl8pPr>
            <a:lvl9pPr marL="4368260" indent="0">
              <a:buNone/>
              <a:defRPr sz="2000" b="1"/>
            </a:lvl9pPr>
          </a:lstStyle>
          <a:p>
            <a:pPr lvl="0"/>
            <a:r>
              <a:rPr lang="ja-JP" altLang="en-US"/>
              <a:t>マスター テキストの書式設定</a:t>
            </a:r>
          </a:p>
        </p:txBody>
      </p:sp>
      <p:sp>
        <p:nvSpPr>
          <p:cNvPr id="6" name="Content Placeholder 5"/>
          <p:cNvSpPr>
            <a:spLocks noGrp="1"/>
          </p:cNvSpPr>
          <p:nvPr>
            <p:ph sz="quarter" idx="4"/>
          </p:nvPr>
        </p:nvSpPr>
        <p:spPr>
          <a:xfrm>
            <a:off x="5535345" y="5590122"/>
            <a:ext cx="4648379" cy="822222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339B3DBE-A92F-4BA2-AFDF-1F0349A32CC3}"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921D1C0-7220-4899-A02E-5EDF3C7EE03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7460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840A79D4-13AC-4331-BBE0-27DB72F8B045}"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A89283E-BFB3-4B6F-90D4-5A4EE82EABE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3654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1DE6F91-7055-4A53-BCDD-CE5C1D77213E}"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D104DA0-8EEE-4502-AF13-1D7BE3483ED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7860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53140" y="1020252"/>
            <a:ext cx="3526503" cy="3570877"/>
          </a:xfrm>
        </p:spPr>
        <p:txBody>
          <a:bodyPr anchor="b"/>
          <a:lstStyle>
            <a:lvl1pPr>
              <a:defRPr sz="3700"/>
            </a:lvl1pPr>
          </a:lstStyle>
          <a:p>
            <a:r>
              <a:rPr lang="ja-JP" altLang="en-US"/>
              <a:t>マスター タイトルの書式設定</a:t>
            </a:r>
            <a:endParaRPr lang="en-US" dirty="0"/>
          </a:p>
        </p:txBody>
      </p:sp>
      <p:sp>
        <p:nvSpPr>
          <p:cNvPr id="3" name="Content Placeholder 2"/>
          <p:cNvSpPr>
            <a:spLocks noGrp="1"/>
          </p:cNvSpPr>
          <p:nvPr>
            <p:ph idx="1"/>
          </p:nvPr>
        </p:nvSpPr>
        <p:spPr>
          <a:xfrm>
            <a:off x="4648380" y="2203461"/>
            <a:ext cx="5535345" cy="10875587"/>
          </a:xfrm>
        </p:spPr>
        <p:txBody>
          <a:bodyPr/>
          <a:lstStyle>
            <a:lvl1pPr>
              <a:defRPr sz="3700"/>
            </a:lvl1pPr>
            <a:lvl2pPr>
              <a:defRPr sz="3300"/>
            </a:lvl2pPr>
            <a:lvl3pPr>
              <a:defRPr sz="2900"/>
            </a:lvl3pPr>
            <a:lvl4pPr>
              <a:defRPr sz="2300"/>
            </a:lvl4pPr>
            <a:lvl5pPr>
              <a:defRPr sz="2300"/>
            </a:lvl5pPr>
            <a:lvl6pPr>
              <a:defRPr sz="2300"/>
            </a:lvl6pPr>
            <a:lvl7pPr>
              <a:defRPr sz="2300"/>
            </a:lvl7pPr>
            <a:lvl8pPr>
              <a:defRPr sz="2300"/>
            </a:lvl8pPr>
            <a:lvl9pPr>
              <a:defRPr sz="23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53140" y="4591129"/>
            <a:ext cx="3526503" cy="8505631"/>
          </a:xfrm>
        </p:spPr>
        <p:txBody>
          <a:bodyPr/>
          <a:lstStyle>
            <a:lvl1pPr marL="0" indent="0">
              <a:buNone/>
              <a:defRPr sz="2000"/>
            </a:lvl1pPr>
            <a:lvl2pPr marL="546032" indent="0">
              <a:buNone/>
              <a:defRPr sz="1600"/>
            </a:lvl2pPr>
            <a:lvl3pPr marL="1092064" indent="0">
              <a:buNone/>
              <a:defRPr sz="1400"/>
            </a:lvl3pPr>
            <a:lvl4pPr marL="1638097" indent="0">
              <a:buNone/>
              <a:defRPr sz="1300"/>
            </a:lvl4pPr>
            <a:lvl5pPr marL="2184131" indent="0">
              <a:buNone/>
              <a:defRPr sz="1300"/>
            </a:lvl5pPr>
            <a:lvl6pPr marL="2730162" indent="0">
              <a:buNone/>
              <a:defRPr sz="1300"/>
            </a:lvl6pPr>
            <a:lvl7pPr marL="3276195" indent="0">
              <a:buNone/>
              <a:defRPr sz="1300"/>
            </a:lvl7pPr>
            <a:lvl8pPr marL="3822228" indent="0">
              <a:buNone/>
              <a:defRPr sz="1300"/>
            </a:lvl8pPr>
            <a:lvl9pPr marL="4368260" indent="0">
              <a:buNone/>
              <a:defRPr sz="130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F29E5C0C-0476-490C-9B11-897FB43C8583}"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223CDC6-F257-4EAC-9FB4-1BADA926343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80259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53140" y="1020252"/>
            <a:ext cx="3526503" cy="3570877"/>
          </a:xfrm>
        </p:spPr>
        <p:txBody>
          <a:bodyPr anchor="b"/>
          <a:lstStyle>
            <a:lvl1pPr>
              <a:defRPr sz="37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648380" y="2203461"/>
            <a:ext cx="5535345" cy="10875587"/>
          </a:xfrm>
        </p:spPr>
        <p:txBody>
          <a:bodyPr anchor="t"/>
          <a:lstStyle>
            <a:lvl1pPr marL="0" indent="0">
              <a:buNone/>
              <a:defRPr sz="3700"/>
            </a:lvl1pPr>
            <a:lvl2pPr marL="546032" indent="0">
              <a:buNone/>
              <a:defRPr sz="3300"/>
            </a:lvl2pPr>
            <a:lvl3pPr marL="1092064" indent="0">
              <a:buNone/>
              <a:defRPr sz="2900"/>
            </a:lvl3pPr>
            <a:lvl4pPr marL="1638097" indent="0">
              <a:buNone/>
              <a:defRPr sz="2300"/>
            </a:lvl4pPr>
            <a:lvl5pPr marL="2184131" indent="0">
              <a:buNone/>
              <a:defRPr sz="2300"/>
            </a:lvl5pPr>
            <a:lvl6pPr marL="2730162" indent="0">
              <a:buNone/>
              <a:defRPr sz="2300"/>
            </a:lvl6pPr>
            <a:lvl7pPr marL="3276195" indent="0">
              <a:buNone/>
              <a:defRPr sz="2300"/>
            </a:lvl7pPr>
            <a:lvl8pPr marL="3822228" indent="0">
              <a:buNone/>
              <a:defRPr sz="2300"/>
            </a:lvl8pPr>
            <a:lvl9pPr marL="4368260" indent="0">
              <a:buNone/>
              <a:defRPr sz="2300"/>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753140" y="4591129"/>
            <a:ext cx="3526503" cy="8505631"/>
          </a:xfrm>
        </p:spPr>
        <p:txBody>
          <a:bodyPr/>
          <a:lstStyle>
            <a:lvl1pPr marL="0" indent="0">
              <a:buNone/>
              <a:defRPr sz="2000"/>
            </a:lvl1pPr>
            <a:lvl2pPr marL="546032" indent="0">
              <a:buNone/>
              <a:defRPr sz="1600"/>
            </a:lvl2pPr>
            <a:lvl3pPr marL="1092064" indent="0">
              <a:buNone/>
              <a:defRPr sz="1400"/>
            </a:lvl3pPr>
            <a:lvl4pPr marL="1638097" indent="0">
              <a:buNone/>
              <a:defRPr sz="1300"/>
            </a:lvl4pPr>
            <a:lvl5pPr marL="2184131" indent="0">
              <a:buNone/>
              <a:defRPr sz="1300"/>
            </a:lvl5pPr>
            <a:lvl6pPr marL="2730162" indent="0">
              <a:buNone/>
              <a:defRPr sz="1300"/>
            </a:lvl6pPr>
            <a:lvl7pPr marL="3276195" indent="0">
              <a:buNone/>
              <a:defRPr sz="1300"/>
            </a:lvl7pPr>
            <a:lvl8pPr marL="3822228" indent="0">
              <a:buNone/>
              <a:defRPr sz="1300"/>
            </a:lvl8pPr>
            <a:lvl9pPr marL="4368260" indent="0">
              <a:buNone/>
              <a:defRPr sz="130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999BDD56-D014-4EEA-A6EC-0DEDBBB9DCF6}"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26BE95B-ED84-4348-A7AC-B198E95CDAA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0530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91220D0E-9BA4-499B-AB9C-2B5F681B1DA9}"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FF736D9-ED9D-41E8-9D26-EE539FE0E29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02613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24654" y="814787"/>
            <a:ext cx="2357645" cy="1296922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51714" y="814787"/>
            <a:ext cx="6936264" cy="1296922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51B3399C-7826-42EC-B32A-877AEBE57488}"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DFB6A2-CCFB-4F6D-A8C5-05F008DB8FA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39423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386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66C8A7-C123-47C6-BF15-25ED665C212A}"/>
              </a:ext>
            </a:extLst>
          </p:cNvPr>
          <p:cNvSpPr>
            <a:spLocks noGrp="1"/>
          </p:cNvSpPr>
          <p:nvPr>
            <p:ph type="ctrTitle"/>
          </p:nvPr>
        </p:nvSpPr>
        <p:spPr>
          <a:xfrm>
            <a:off x="1917303" y="1785388"/>
            <a:ext cx="11503819" cy="3798053"/>
          </a:xfrm>
        </p:spPr>
        <p:txBody>
          <a:bodyPr anchor="b"/>
          <a:lstStyle>
            <a:lvl1pPr algn="ctr">
              <a:defRPr sz="7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F1E9F7F-FF55-427B-B5A6-889EAC70A083}"/>
              </a:ext>
            </a:extLst>
          </p:cNvPr>
          <p:cNvSpPr>
            <a:spLocks noGrp="1"/>
          </p:cNvSpPr>
          <p:nvPr>
            <p:ph type="subTitle" idx="1"/>
          </p:nvPr>
        </p:nvSpPr>
        <p:spPr>
          <a:xfrm>
            <a:off x="1917303" y="5729909"/>
            <a:ext cx="11503819" cy="2633888"/>
          </a:xfrm>
        </p:spPr>
        <p:txBody>
          <a:bodyPr/>
          <a:lstStyle>
            <a:lvl1pPr marL="0" indent="0" algn="ctr">
              <a:buNone/>
              <a:defRPr sz="3000"/>
            </a:lvl1pPr>
            <a:lvl2pPr marL="575203" indent="0" algn="ctr">
              <a:buNone/>
              <a:defRPr sz="2500"/>
            </a:lvl2pPr>
            <a:lvl3pPr marL="1150407" indent="0" algn="ctr">
              <a:buNone/>
              <a:defRPr sz="2300"/>
            </a:lvl3pPr>
            <a:lvl4pPr marL="1725610" indent="0" algn="ctr">
              <a:buNone/>
              <a:defRPr sz="2000"/>
            </a:lvl4pPr>
            <a:lvl5pPr marL="2300813" indent="0" algn="ctr">
              <a:buNone/>
              <a:defRPr sz="2000"/>
            </a:lvl5pPr>
            <a:lvl6pPr marL="2876017" indent="0" algn="ctr">
              <a:buNone/>
              <a:defRPr sz="2000"/>
            </a:lvl6pPr>
            <a:lvl7pPr marL="3451220" indent="0" algn="ctr">
              <a:buNone/>
              <a:defRPr sz="2000"/>
            </a:lvl7pPr>
            <a:lvl8pPr marL="4026423" indent="0" algn="ctr">
              <a:buNone/>
              <a:defRPr sz="2000"/>
            </a:lvl8pPr>
            <a:lvl9pPr marL="4601627" indent="0" algn="ctr">
              <a:buNone/>
              <a:defRPr sz="20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152941A-D142-4B53-8377-93B5755AD90A}"/>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5" name="フッター プレースホルダー 4">
            <a:extLst>
              <a:ext uri="{FF2B5EF4-FFF2-40B4-BE49-F238E27FC236}">
                <a16:creationId xmlns:a16="http://schemas.microsoft.com/office/drawing/2014/main" id="{8E0950AF-6038-43D9-92DD-F2BDB7D663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B2039D4-EB90-4B15-AFFA-8135E509BFF7}"/>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473031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BA85B4-E724-47E2-BCA8-CFA052AAD6D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E169E61-1432-4EBB-847E-A1F1D13F065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5E8692D-E89C-4FE3-88E5-11CB74FFB0DA}"/>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5" name="フッター プレースホルダー 4">
            <a:extLst>
              <a:ext uri="{FF2B5EF4-FFF2-40B4-BE49-F238E27FC236}">
                <a16:creationId xmlns:a16="http://schemas.microsoft.com/office/drawing/2014/main" id="{E98F5F2D-F298-451B-AB5C-B66D44C0CF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08EA6F-3882-4FCF-8583-18208DA2D949}"/>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3341688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89EDEA-1137-4DFB-BC7F-3490EF81660B}"/>
              </a:ext>
            </a:extLst>
          </p:cNvPr>
          <p:cNvSpPr>
            <a:spLocks noGrp="1"/>
          </p:cNvSpPr>
          <p:nvPr>
            <p:ph type="title"/>
          </p:nvPr>
        </p:nvSpPr>
        <p:spPr>
          <a:xfrm>
            <a:off x="1046528" y="2719751"/>
            <a:ext cx="13229392" cy="4537965"/>
          </a:xfrm>
        </p:spPr>
        <p:txBody>
          <a:bodyPr anchor="b"/>
          <a:lstStyle>
            <a:lvl1pPr>
              <a:defRPr sz="7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BD1CD26-D0BB-4EDE-BFA1-D83038F2A71C}"/>
              </a:ext>
            </a:extLst>
          </p:cNvPr>
          <p:cNvSpPr>
            <a:spLocks noGrp="1"/>
          </p:cNvSpPr>
          <p:nvPr>
            <p:ph type="body" idx="1"/>
          </p:nvPr>
        </p:nvSpPr>
        <p:spPr>
          <a:xfrm>
            <a:off x="1046528" y="7300646"/>
            <a:ext cx="13229392" cy="2386409"/>
          </a:xfrm>
        </p:spPr>
        <p:txBody>
          <a:bodyPr/>
          <a:lstStyle>
            <a:lvl1pPr marL="0" indent="0">
              <a:buNone/>
              <a:defRPr sz="3000">
                <a:solidFill>
                  <a:schemeClr val="tx1">
                    <a:tint val="75000"/>
                  </a:schemeClr>
                </a:solidFill>
              </a:defRPr>
            </a:lvl1pPr>
            <a:lvl2pPr marL="575203" indent="0">
              <a:buNone/>
              <a:defRPr sz="2500">
                <a:solidFill>
                  <a:schemeClr val="tx1">
                    <a:tint val="75000"/>
                  </a:schemeClr>
                </a:solidFill>
              </a:defRPr>
            </a:lvl2pPr>
            <a:lvl3pPr marL="1150407" indent="0">
              <a:buNone/>
              <a:defRPr sz="2300">
                <a:solidFill>
                  <a:schemeClr val="tx1">
                    <a:tint val="75000"/>
                  </a:schemeClr>
                </a:solidFill>
              </a:defRPr>
            </a:lvl3pPr>
            <a:lvl4pPr marL="1725610" indent="0">
              <a:buNone/>
              <a:defRPr sz="2000">
                <a:solidFill>
                  <a:schemeClr val="tx1">
                    <a:tint val="75000"/>
                  </a:schemeClr>
                </a:solidFill>
              </a:defRPr>
            </a:lvl4pPr>
            <a:lvl5pPr marL="2300813" indent="0">
              <a:buNone/>
              <a:defRPr sz="2000">
                <a:solidFill>
                  <a:schemeClr val="tx1">
                    <a:tint val="75000"/>
                  </a:schemeClr>
                </a:solidFill>
              </a:defRPr>
            </a:lvl5pPr>
            <a:lvl6pPr marL="2876017" indent="0">
              <a:buNone/>
              <a:defRPr sz="2000">
                <a:solidFill>
                  <a:schemeClr val="tx1">
                    <a:tint val="75000"/>
                  </a:schemeClr>
                </a:solidFill>
              </a:defRPr>
            </a:lvl6pPr>
            <a:lvl7pPr marL="3451220" indent="0">
              <a:buNone/>
              <a:defRPr sz="2000">
                <a:solidFill>
                  <a:schemeClr val="tx1">
                    <a:tint val="75000"/>
                  </a:schemeClr>
                </a:solidFill>
              </a:defRPr>
            </a:lvl7pPr>
            <a:lvl8pPr marL="4026423" indent="0">
              <a:buNone/>
              <a:defRPr sz="2000">
                <a:solidFill>
                  <a:schemeClr val="tx1">
                    <a:tint val="75000"/>
                  </a:schemeClr>
                </a:solidFill>
              </a:defRPr>
            </a:lvl8pPr>
            <a:lvl9pPr marL="4601627"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C1840C3-F1B4-4A4A-9E39-6B53DC313082}"/>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5" name="フッター プレースホルダー 4">
            <a:extLst>
              <a:ext uri="{FF2B5EF4-FFF2-40B4-BE49-F238E27FC236}">
                <a16:creationId xmlns:a16="http://schemas.microsoft.com/office/drawing/2014/main" id="{BDC683BC-2D0A-4659-9A95-70C30E926A6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32F7957-1E4C-4DB8-AC0A-E1B379C9C0AD}"/>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957696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625BFA-0BA9-4FF1-B2E0-157AEBE3A89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213738-3C14-4EFA-A126-F27369269BC3}"/>
              </a:ext>
            </a:extLst>
          </p:cNvPr>
          <p:cNvSpPr>
            <a:spLocks noGrp="1"/>
          </p:cNvSpPr>
          <p:nvPr>
            <p:ph sz="half" idx="1"/>
          </p:nvPr>
        </p:nvSpPr>
        <p:spPr>
          <a:xfrm>
            <a:off x="1054517" y="2904096"/>
            <a:ext cx="6518831" cy="6921851"/>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36D4D94-BEAB-4B57-8B26-252EEB9874E5}"/>
              </a:ext>
            </a:extLst>
          </p:cNvPr>
          <p:cNvSpPr>
            <a:spLocks noGrp="1"/>
          </p:cNvSpPr>
          <p:nvPr>
            <p:ph sz="half" idx="2"/>
          </p:nvPr>
        </p:nvSpPr>
        <p:spPr>
          <a:xfrm>
            <a:off x="7765077" y="2904096"/>
            <a:ext cx="6518831" cy="6921851"/>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3B9FD39-7A98-4938-A934-99D43042812F}"/>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6" name="フッター プレースホルダー 5">
            <a:extLst>
              <a:ext uri="{FF2B5EF4-FFF2-40B4-BE49-F238E27FC236}">
                <a16:creationId xmlns:a16="http://schemas.microsoft.com/office/drawing/2014/main" id="{2C05B58F-652E-42F3-992F-4DCB0D91310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5A9CBBE-2BA7-4497-A974-2368C6EC6E21}"/>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9452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6BCF04-DE41-4138-B23D-8798E83727D9}"/>
              </a:ext>
            </a:extLst>
          </p:cNvPr>
          <p:cNvSpPr>
            <a:spLocks noGrp="1"/>
          </p:cNvSpPr>
          <p:nvPr>
            <p:ph type="title"/>
          </p:nvPr>
        </p:nvSpPr>
        <p:spPr>
          <a:xfrm>
            <a:off x="1056514" y="580820"/>
            <a:ext cx="13229392" cy="2108627"/>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12CD706-38B8-4EC4-BCDC-0C170856CA05}"/>
              </a:ext>
            </a:extLst>
          </p:cNvPr>
          <p:cNvSpPr>
            <a:spLocks noGrp="1"/>
          </p:cNvSpPr>
          <p:nvPr>
            <p:ph type="body" idx="1"/>
          </p:nvPr>
        </p:nvSpPr>
        <p:spPr>
          <a:xfrm>
            <a:off x="1056515" y="2674295"/>
            <a:ext cx="6488872" cy="1310630"/>
          </a:xfrm>
        </p:spPr>
        <p:txBody>
          <a:bodyPr anchor="b"/>
          <a:lstStyle>
            <a:lvl1pPr marL="0" indent="0">
              <a:buNone/>
              <a:defRPr sz="3000" b="1"/>
            </a:lvl1pPr>
            <a:lvl2pPr marL="575203" indent="0">
              <a:buNone/>
              <a:defRPr sz="2500" b="1"/>
            </a:lvl2pPr>
            <a:lvl3pPr marL="1150407" indent="0">
              <a:buNone/>
              <a:defRPr sz="2300" b="1"/>
            </a:lvl3pPr>
            <a:lvl4pPr marL="1725610" indent="0">
              <a:buNone/>
              <a:defRPr sz="2000" b="1"/>
            </a:lvl4pPr>
            <a:lvl5pPr marL="2300813" indent="0">
              <a:buNone/>
              <a:defRPr sz="2000" b="1"/>
            </a:lvl5pPr>
            <a:lvl6pPr marL="2876017" indent="0">
              <a:buNone/>
              <a:defRPr sz="2000" b="1"/>
            </a:lvl6pPr>
            <a:lvl7pPr marL="3451220" indent="0">
              <a:buNone/>
              <a:defRPr sz="2000" b="1"/>
            </a:lvl7pPr>
            <a:lvl8pPr marL="4026423" indent="0">
              <a:buNone/>
              <a:defRPr sz="2000" b="1"/>
            </a:lvl8pPr>
            <a:lvl9pPr marL="4601627" indent="0">
              <a:buNone/>
              <a:defRPr sz="20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B4CB32A-BFD4-436F-9389-F57C9F4B6135}"/>
              </a:ext>
            </a:extLst>
          </p:cNvPr>
          <p:cNvSpPr>
            <a:spLocks noGrp="1"/>
          </p:cNvSpPr>
          <p:nvPr>
            <p:ph sz="half" idx="2"/>
          </p:nvPr>
        </p:nvSpPr>
        <p:spPr>
          <a:xfrm>
            <a:off x="1056515" y="3984925"/>
            <a:ext cx="6488872" cy="586122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62E7E54-9E20-4B08-A743-EBA737FFCC6C}"/>
              </a:ext>
            </a:extLst>
          </p:cNvPr>
          <p:cNvSpPr>
            <a:spLocks noGrp="1"/>
          </p:cNvSpPr>
          <p:nvPr>
            <p:ph type="body" sz="quarter" idx="3"/>
          </p:nvPr>
        </p:nvSpPr>
        <p:spPr>
          <a:xfrm>
            <a:off x="7765078" y="2674295"/>
            <a:ext cx="6520828" cy="1310630"/>
          </a:xfrm>
        </p:spPr>
        <p:txBody>
          <a:bodyPr anchor="b"/>
          <a:lstStyle>
            <a:lvl1pPr marL="0" indent="0">
              <a:buNone/>
              <a:defRPr sz="3000" b="1"/>
            </a:lvl1pPr>
            <a:lvl2pPr marL="575203" indent="0">
              <a:buNone/>
              <a:defRPr sz="2500" b="1"/>
            </a:lvl2pPr>
            <a:lvl3pPr marL="1150407" indent="0">
              <a:buNone/>
              <a:defRPr sz="2300" b="1"/>
            </a:lvl3pPr>
            <a:lvl4pPr marL="1725610" indent="0">
              <a:buNone/>
              <a:defRPr sz="2000" b="1"/>
            </a:lvl4pPr>
            <a:lvl5pPr marL="2300813" indent="0">
              <a:buNone/>
              <a:defRPr sz="2000" b="1"/>
            </a:lvl5pPr>
            <a:lvl6pPr marL="2876017" indent="0">
              <a:buNone/>
              <a:defRPr sz="2000" b="1"/>
            </a:lvl6pPr>
            <a:lvl7pPr marL="3451220" indent="0">
              <a:buNone/>
              <a:defRPr sz="2000" b="1"/>
            </a:lvl7pPr>
            <a:lvl8pPr marL="4026423" indent="0">
              <a:buNone/>
              <a:defRPr sz="2000" b="1"/>
            </a:lvl8pPr>
            <a:lvl9pPr marL="4601627" indent="0">
              <a:buNone/>
              <a:defRPr sz="20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D8E7DBB-2E5B-4025-A98F-E1850D7DF984}"/>
              </a:ext>
            </a:extLst>
          </p:cNvPr>
          <p:cNvSpPr>
            <a:spLocks noGrp="1"/>
          </p:cNvSpPr>
          <p:nvPr>
            <p:ph sz="quarter" idx="4"/>
          </p:nvPr>
        </p:nvSpPr>
        <p:spPr>
          <a:xfrm>
            <a:off x="7765078" y="3984925"/>
            <a:ext cx="6520828" cy="586122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618E1D4-4992-413F-9899-F0D93A7A4CF7}"/>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8" name="フッター プレースホルダー 7">
            <a:extLst>
              <a:ext uri="{FF2B5EF4-FFF2-40B4-BE49-F238E27FC236}">
                <a16:creationId xmlns:a16="http://schemas.microsoft.com/office/drawing/2014/main" id="{C6EC5CA7-BA92-4D9A-B3F0-9AE3360999D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ACC4727-BFFF-48A6-94E7-EFEBDB3719CC}"/>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4129357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79AF19-CD87-497A-BB96-CBB85216576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BA80879-EEC4-4853-9B4F-C343B7400E93}"/>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4" name="フッター プレースホルダー 3">
            <a:extLst>
              <a:ext uri="{FF2B5EF4-FFF2-40B4-BE49-F238E27FC236}">
                <a16:creationId xmlns:a16="http://schemas.microsoft.com/office/drawing/2014/main" id="{6981DA23-54DF-4D6C-B0CF-B02FB2E48ED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267DCE0-8569-4862-A300-FC6DD192AA8F}"/>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2889431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3D80738-3728-45D2-8B67-DC3291837C97}"/>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3" name="フッター プレースホルダー 2">
            <a:extLst>
              <a:ext uri="{FF2B5EF4-FFF2-40B4-BE49-F238E27FC236}">
                <a16:creationId xmlns:a16="http://schemas.microsoft.com/office/drawing/2014/main" id="{453DB14D-B504-4BFE-B760-7C08149FEC9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BF51E73-537C-4886-ABCD-32B8EC59A24F}"/>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2483129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A88F04-D1CD-495F-9271-3205106A8F40}"/>
              </a:ext>
            </a:extLst>
          </p:cNvPr>
          <p:cNvSpPr>
            <a:spLocks noGrp="1"/>
          </p:cNvSpPr>
          <p:nvPr>
            <p:ph type="title"/>
          </p:nvPr>
        </p:nvSpPr>
        <p:spPr>
          <a:xfrm>
            <a:off x="1056515" y="727287"/>
            <a:ext cx="4947041" cy="2545503"/>
          </a:xfrm>
        </p:spPr>
        <p:txBody>
          <a:bodyPr anchor="b"/>
          <a:lstStyle>
            <a:lvl1pPr>
              <a:defRPr sz="40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C140E77-FAB2-4338-B282-72528C017CDF}"/>
              </a:ext>
            </a:extLst>
          </p:cNvPr>
          <p:cNvSpPr>
            <a:spLocks noGrp="1"/>
          </p:cNvSpPr>
          <p:nvPr>
            <p:ph idx="1"/>
          </p:nvPr>
        </p:nvSpPr>
        <p:spPr>
          <a:xfrm>
            <a:off x="6520828" y="1570738"/>
            <a:ext cx="7765078" cy="7752674"/>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B77908F-0930-4DA6-8F75-080317283250}"/>
              </a:ext>
            </a:extLst>
          </p:cNvPr>
          <p:cNvSpPr>
            <a:spLocks noGrp="1"/>
          </p:cNvSpPr>
          <p:nvPr>
            <p:ph type="body" sz="half" idx="2"/>
          </p:nvPr>
        </p:nvSpPr>
        <p:spPr>
          <a:xfrm>
            <a:off x="1056515" y="3272790"/>
            <a:ext cx="4947041" cy="6063248"/>
          </a:xfrm>
        </p:spPr>
        <p:txBody>
          <a:bodyPr/>
          <a:lstStyle>
            <a:lvl1pPr marL="0" indent="0">
              <a:buNone/>
              <a:defRPr sz="2000"/>
            </a:lvl1pPr>
            <a:lvl2pPr marL="575203" indent="0">
              <a:buNone/>
              <a:defRPr sz="1800"/>
            </a:lvl2pPr>
            <a:lvl3pPr marL="1150407" indent="0">
              <a:buNone/>
              <a:defRPr sz="1500"/>
            </a:lvl3pPr>
            <a:lvl4pPr marL="1725610" indent="0">
              <a:buNone/>
              <a:defRPr sz="1300"/>
            </a:lvl4pPr>
            <a:lvl5pPr marL="2300813" indent="0">
              <a:buNone/>
              <a:defRPr sz="1300"/>
            </a:lvl5pPr>
            <a:lvl6pPr marL="2876017" indent="0">
              <a:buNone/>
              <a:defRPr sz="1300"/>
            </a:lvl6pPr>
            <a:lvl7pPr marL="3451220" indent="0">
              <a:buNone/>
              <a:defRPr sz="1300"/>
            </a:lvl7pPr>
            <a:lvl8pPr marL="4026423" indent="0">
              <a:buNone/>
              <a:defRPr sz="1300"/>
            </a:lvl8pPr>
            <a:lvl9pPr marL="4601627" indent="0">
              <a:buNone/>
              <a:defRPr sz="13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C7CF56B-43B1-49A1-978A-2CEAB5853372}"/>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6" name="フッター プレースホルダー 5">
            <a:extLst>
              <a:ext uri="{FF2B5EF4-FFF2-40B4-BE49-F238E27FC236}">
                <a16:creationId xmlns:a16="http://schemas.microsoft.com/office/drawing/2014/main" id="{11F8B24F-B460-4D35-AE28-3B83AA9DE11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A800126-C0AF-457A-96C1-6049611CF8A0}"/>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2820008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585816-4EB3-44A9-A801-A606C90384A2}"/>
              </a:ext>
            </a:extLst>
          </p:cNvPr>
          <p:cNvSpPr>
            <a:spLocks noGrp="1"/>
          </p:cNvSpPr>
          <p:nvPr>
            <p:ph type="title"/>
          </p:nvPr>
        </p:nvSpPr>
        <p:spPr>
          <a:xfrm>
            <a:off x="1056515" y="727287"/>
            <a:ext cx="4947041" cy="2545503"/>
          </a:xfrm>
        </p:spPr>
        <p:txBody>
          <a:bodyPr anchor="b"/>
          <a:lstStyle>
            <a:lvl1pPr>
              <a:defRPr sz="40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92D25F4-BD54-41EB-9242-2F80FA0A6607}"/>
              </a:ext>
            </a:extLst>
          </p:cNvPr>
          <p:cNvSpPr>
            <a:spLocks noGrp="1"/>
          </p:cNvSpPr>
          <p:nvPr>
            <p:ph type="pic" idx="1"/>
          </p:nvPr>
        </p:nvSpPr>
        <p:spPr>
          <a:xfrm>
            <a:off x="6520828" y="1570738"/>
            <a:ext cx="7765078" cy="7752674"/>
          </a:xfrm>
        </p:spPr>
        <p:txBody>
          <a:bodyPr/>
          <a:lstStyle>
            <a:lvl1pPr marL="0" indent="0">
              <a:buNone/>
              <a:defRPr sz="4000"/>
            </a:lvl1pPr>
            <a:lvl2pPr marL="575203" indent="0">
              <a:buNone/>
              <a:defRPr sz="3500"/>
            </a:lvl2pPr>
            <a:lvl3pPr marL="1150407" indent="0">
              <a:buNone/>
              <a:defRPr sz="3000"/>
            </a:lvl3pPr>
            <a:lvl4pPr marL="1725610" indent="0">
              <a:buNone/>
              <a:defRPr sz="2500"/>
            </a:lvl4pPr>
            <a:lvl5pPr marL="2300813" indent="0">
              <a:buNone/>
              <a:defRPr sz="2500"/>
            </a:lvl5pPr>
            <a:lvl6pPr marL="2876017" indent="0">
              <a:buNone/>
              <a:defRPr sz="2500"/>
            </a:lvl6pPr>
            <a:lvl7pPr marL="3451220" indent="0">
              <a:buNone/>
              <a:defRPr sz="2500"/>
            </a:lvl7pPr>
            <a:lvl8pPr marL="4026423" indent="0">
              <a:buNone/>
              <a:defRPr sz="2500"/>
            </a:lvl8pPr>
            <a:lvl9pPr marL="4601627" indent="0">
              <a:buNone/>
              <a:defRPr sz="2500"/>
            </a:lvl9pPr>
          </a:lstStyle>
          <a:p>
            <a:endParaRPr kumimoji="1" lang="ja-JP" altLang="en-US"/>
          </a:p>
        </p:txBody>
      </p:sp>
      <p:sp>
        <p:nvSpPr>
          <p:cNvPr id="4" name="テキスト プレースホルダー 3">
            <a:extLst>
              <a:ext uri="{FF2B5EF4-FFF2-40B4-BE49-F238E27FC236}">
                <a16:creationId xmlns:a16="http://schemas.microsoft.com/office/drawing/2014/main" id="{B29AA5C7-E12F-46B8-A24A-E55F80936348}"/>
              </a:ext>
            </a:extLst>
          </p:cNvPr>
          <p:cNvSpPr>
            <a:spLocks noGrp="1"/>
          </p:cNvSpPr>
          <p:nvPr>
            <p:ph type="body" sz="half" idx="2"/>
          </p:nvPr>
        </p:nvSpPr>
        <p:spPr>
          <a:xfrm>
            <a:off x="1056515" y="3272790"/>
            <a:ext cx="4947041" cy="6063248"/>
          </a:xfrm>
        </p:spPr>
        <p:txBody>
          <a:bodyPr/>
          <a:lstStyle>
            <a:lvl1pPr marL="0" indent="0">
              <a:buNone/>
              <a:defRPr sz="2000"/>
            </a:lvl1pPr>
            <a:lvl2pPr marL="575203" indent="0">
              <a:buNone/>
              <a:defRPr sz="1800"/>
            </a:lvl2pPr>
            <a:lvl3pPr marL="1150407" indent="0">
              <a:buNone/>
              <a:defRPr sz="1500"/>
            </a:lvl3pPr>
            <a:lvl4pPr marL="1725610" indent="0">
              <a:buNone/>
              <a:defRPr sz="1300"/>
            </a:lvl4pPr>
            <a:lvl5pPr marL="2300813" indent="0">
              <a:buNone/>
              <a:defRPr sz="1300"/>
            </a:lvl5pPr>
            <a:lvl6pPr marL="2876017" indent="0">
              <a:buNone/>
              <a:defRPr sz="1300"/>
            </a:lvl6pPr>
            <a:lvl7pPr marL="3451220" indent="0">
              <a:buNone/>
              <a:defRPr sz="1300"/>
            </a:lvl7pPr>
            <a:lvl8pPr marL="4026423" indent="0">
              <a:buNone/>
              <a:defRPr sz="1300"/>
            </a:lvl8pPr>
            <a:lvl9pPr marL="4601627" indent="0">
              <a:buNone/>
              <a:defRPr sz="13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98833D-9146-4E0F-8FE6-A78CD1FBD46F}"/>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6" name="フッター プレースホルダー 5">
            <a:extLst>
              <a:ext uri="{FF2B5EF4-FFF2-40B4-BE49-F238E27FC236}">
                <a16:creationId xmlns:a16="http://schemas.microsoft.com/office/drawing/2014/main" id="{958E9849-4074-4187-89B0-478C1C93406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43F90B4-ED47-4B1A-A263-981A0A8DA9FF}"/>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85270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41648E-7F29-4049-9159-1B71039C97A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5A31C60-8264-4FEE-9BD1-B7008E1DF58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348C0BB-96FC-41E8-B526-6CE6716DE5C9}"/>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5" name="フッター プレースホルダー 4">
            <a:extLst>
              <a:ext uri="{FF2B5EF4-FFF2-40B4-BE49-F238E27FC236}">
                <a16:creationId xmlns:a16="http://schemas.microsoft.com/office/drawing/2014/main" id="{3E77434F-23D1-4BAA-BA15-EB775E5937D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EF193FC-CCEF-4558-91B0-A507B32116CC}"/>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4285746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8144EF0-9D16-47BD-A6E1-ED483B5EBFF1}"/>
              </a:ext>
            </a:extLst>
          </p:cNvPr>
          <p:cNvSpPr>
            <a:spLocks noGrp="1"/>
          </p:cNvSpPr>
          <p:nvPr>
            <p:ph type="title" orient="vert"/>
          </p:nvPr>
        </p:nvSpPr>
        <p:spPr>
          <a:xfrm>
            <a:off x="10976560" y="580819"/>
            <a:ext cx="3307348" cy="924512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2044400-E6DC-40AF-A2FF-E5947FA7B433}"/>
              </a:ext>
            </a:extLst>
          </p:cNvPr>
          <p:cNvSpPr>
            <a:spLocks noGrp="1"/>
          </p:cNvSpPr>
          <p:nvPr>
            <p:ph type="body" orient="vert" idx="1"/>
          </p:nvPr>
        </p:nvSpPr>
        <p:spPr>
          <a:xfrm>
            <a:off x="1054517" y="580819"/>
            <a:ext cx="9730313" cy="924512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67E7AB-444D-4596-80B7-ADA735FC7A81}"/>
              </a:ext>
            </a:extLst>
          </p:cNvPr>
          <p:cNvSpPr>
            <a:spLocks noGrp="1"/>
          </p:cNvSpPr>
          <p:nvPr>
            <p:ph type="dt" sz="half" idx="10"/>
          </p:nvPr>
        </p:nvSpPr>
        <p:spPr/>
        <p:txBody>
          <a:bodyPr/>
          <a:lstStyle/>
          <a:p>
            <a:fld id="{4FCC5BCA-B692-46BF-A6E0-FB258CEBD5D1}" type="datetimeFigureOut">
              <a:rPr kumimoji="1" lang="ja-JP" altLang="en-US" smtClean="0"/>
              <a:t>2022/11/6</a:t>
            </a:fld>
            <a:endParaRPr kumimoji="1" lang="ja-JP" altLang="en-US"/>
          </a:p>
        </p:txBody>
      </p:sp>
      <p:sp>
        <p:nvSpPr>
          <p:cNvPr id="5" name="フッター プレースホルダー 4">
            <a:extLst>
              <a:ext uri="{FF2B5EF4-FFF2-40B4-BE49-F238E27FC236}">
                <a16:creationId xmlns:a16="http://schemas.microsoft.com/office/drawing/2014/main" id="{8CF3A213-F9A0-4E03-930D-1564B03E40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3D4C1C1-182B-41A2-ADB8-5854270F8968}"/>
              </a:ext>
            </a:extLst>
          </p:cNvPr>
          <p:cNvSpPr>
            <a:spLocks noGrp="1"/>
          </p:cNvSpPr>
          <p:nvPr>
            <p:ph type="sldNum" sz="quarter" idx="12"/>
          </p:nvPr>
        </p:nvSpPr>
        <p:spPr/>
        <p:txBody>
          <a:body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965532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5900" y="581325"/>
            <a:ext cx="13226627" cy="2109250"/>
          </a:xfrm>
          <a:prstGeom prst="rect">
            <a:avLst/>
          </a:prstGeom>
        </p:spPr>
        <p:txBody>
          <a:bodyPr vert="horz" lIns="128433" tIns="64217" rIns="128433" bIns="64217"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55900" y="2904395"/>
            <a:ext cx="13226627" cy="6922439"/>
          </a:xfrm>
          <a:prstGeom prst="rect">
            <a:avLst/>
          </a:prstGeom>
        </p:spPr>
        <p:txBody>
          <a:bodyPr vert="horz" lIns="128433" tIns="64217" rIns="128433" bIns="64217"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55900" y="10109703"/>
            <a:ext cx="3451201" cy="581324"/>
          </a:xfrm>
          <a:prstGeom prst="rect">
            <a:avLst/>
          </a:prstGeom>
        </p:spPr>
        <p:txBody>
          <a:bodyPr vert="horz" lIns="128433" tIns="64217" rIns="128433" bIns="64217" rtlCol="0" anchor="ctr"/>
          <a:lstStyle>
            <a:lvl1pPr algn="l" defTabSz="1431256" fontAlgn="auto">
              <a:spcBef>
                <a:spcPts val="0"/>
              </a:spcBef>
              <a:spcAft>
                <a:spcPts val="0"/>
              </a:spcAft>
              <a:defRPr sz="1400" smtClean="0">
                <a:solidFill>
                  <a:schemeClr val="tx1">
                    <a:tint val="75000"/>
                  </a:schemeClr>
                </a:solidFill>
                <a:latin typeface="+mn-lt"/>
                <a:ea typeface="+mn-ea"/>
              </a:defRPr>
            </a:lvl1pPr>
          </a:lstStyle>
          <a:p>
            <a:pPr>
              <a:defRPr/>
            </a:pPr>
            <a:fld id="{D72D030D-BC4F-4300-9C1D-DEF9FB5A657B}" type="datetimeFigureOut">
              <a:rPr lang="en-US">
                <a:solidFill>
                  <a:prstClr val="black">
                    <a:tint val="75000"/>
                  </a:prstClr>
                </a:solidFill>
              </a:rPr>
              <a:pPr>
                <a:defRPr/>
              </a:pPr>
              <a:t>11/6/2022</a:t>
            </a:fld>
            <a:endParaRPr lang="en-US" dirty="0">
              <a:solidFill>
                <a:prstClr val="black">
                  <a:tint val="75000"/>
                </a:prstClr>
              </a:solidFill>
            </a:endParaRPr>
          </a:p>
        </p:txBody>
      </p:sp>
      <p:sp>
        <p:nvSpPr>
          <p:cNvPr id="5" name="Footer Placeholder 4"/>
          <p:cNvSpPr>
            <a:spLocks noGrp="1"/>
          </p:cNvSpPr>
          <p:nvPr>
            <p:ph type="ftr" sz="quarter" idx="3"/>
          </p:nvPr>
        </p:nvSpPr>
        <p:spPr>
          <a:xfrm>
            <a:off x="5078581" y="10109703"/>
            <a:ext cx="5181265" cy="581324"/>
          </a:xfrm>
          <a:prstGeom prst="rect">
            <a:avLst/>
          </a:prstGeom>
        </p:spPr>
        <p:txBody>
          <a:bodyPr vert="horz" lIns="128433" tIns="64217" rIns="128433" bIns="64217" rtlCol="0" anchor="ctr"/>
          <a:lstStyle>
            <a:lvl1pPr algn="ctr" defTabSz="1431256" fontAlgn="auto">
              <a:spcBef>
                <a:spcPts val="0"/>
              </a:spcBef>
              <a:spcAft>
                <a:spcPts val="0"/>
              </a:spcAft>
              <a:defRPr sz="1400" dirty="0">
                <a:solidFill>
                  <a:schemeClr val="tx1">
                    <a:tint val="75000"/>
                  </a:schemeClr>
                </a:solidFill>
                <a:latin typeface="+mn-lt"/>
                <a:ea typeface="+mn-ea"/>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10831327" y="10109703"/>
            <a:ext cx="3451201" cy="581324"/>
          </a:xfrm>
          <a:prstGeom prst="rect">
            <a:avLst/>
          </a:prstGeom>
        </p:spPr>
        <p:txBody>
          <a:bodyPr vert="horz" lIns="128433" tIns="64217" rIns="128433" bIns="64217" rtlCol="0" anchor="ctr"/>
          <a:lstStyle>
            <a:lvl1pPr algn="r" defTabSz="1431256" fontAlgn="auto">
              <a:spcBef>
                <a:spcPts val="0"/>
              </a:spcBef>
              <a:spcAft>
                <a:spcPts val="0"/>
              </a:spcAft>
              <a:defRPr sz="1400" smtClean="0">
                <a:solidFill>
                  <a:schemeClr val="tx1">
                    <a:tint val="75000"/>
                  </a:schemeClr>
                </a:solidFill>
                <a:latin typeface="+mn-lt"/>
                <a:ea typeface="+mn-ea"/>
              </a:defRPr>
            </a:lvl1pPr>
          </a:lstStyle>
          <a:p>
            <a:pPr>
              <a:defRPr/>
            </a:pPr>
            <a:fld id="{0D2EABC4-B37D-4B48-A645-B436E776B15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6544020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1090344" rtl="0" fontAlgn="base">
        <a:lnSpc>
          <a:spcPct val="90000"/>
        </a:lnSpc>
        <a:spcBef>
          <a:spcPct val="0"/>
        </a:spcBef>
        <a:spcAft>
          <a:spcPct val="0"/>
        </a:spcAft>
        <a:defRPr kumimoji="1" sz="5200" kern="1200">
          <a:solidFill>
            <a:schemeClr val="tx1"/>
          </a:solidFill>
          <a:latin typeface="+mj-lt"/>
          <a:ea typeface="+mj-ea"/>
          <a:cs typeface="+mj-cs"/>
        </a:defRPr>
      </a:lvl1pPr>
      <a:lvl2pPr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2pPr>
      <a:lvl3pPr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3pPr>
      <a:lvl4pPr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4pPr>
      <a:lvl5pPr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5pPr>
      <a:lvl6pPr marL="642166"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6pPr>
      <a:lvl7pPr marL="1284329"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7pPr>
      <a:lvl8pPr marL="1926495"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8pPr>
      <a:lvl9pPr marL="2568658" algn="l" defTabSz="1090344" rtl="0" fontAlgn="base">
        <a:lnSpc>
          <a:spcPct val="90000"/>
        </a:lnSpc>
        <a:spcBef>
          <a:spcPct val="0"/>
        </a:spcBef>
        <a:spcAft>
          <a:spcPct val="0"/>
        </a:spcAft>
        <a:defRPr kumimoji="1" sz="5200">
          <a:solidFill>
            <a:schemeClr val="tx1"/>
          </a:solidFill>
          <a:latin typeface="Calibri Light"/>
          <a:ea typeface="ＭＳ Ｐゴシック" pitchFamily="50" charset="-128"/>
        </a:defRPr>
      </a:lvl9pPr>
    </p:titleStyle>
    <p:bodyStyle>
      <a:lvl1pPr marL="272028" indent="-272028" algn="l" defTabSz="1090344" rtl="0" fontAlgn="base">
        <a:lnSpc>
          <a:spcPct val="90000"/>
        </a:lnSpc>
        <a:spcBef>
          <a:spcPts val="1194"/>
        </a:spcBef>
        <a:spcAft>
          <a:spcPct val="0"/>
        </a:spcAft>
        <a:buFont typeface="Arial" pitchFamily="34" charset="0"/>
        <a:buChar char="•"/>
        <a:defRPr kumimoji="1" sz="3300" kern="1200">
          <a:solidFill>
            <a:schemeClr val="tx1"/>
          </a:solidFill>
          <a:latin typeface="+mn-lt"/>
          <a:ea typeface="+mn-ea"/>
          <a:cs typeface="+mn-cs"/>
        </a:defRPr>
      </a:lvl1pPr>
      <a:lvl2pPr marL="818313" indent="-272028" algn="l" defTabSz="1090344" rtl="0" fontAlgn="base">
        <a:lnSpc>
          <a:spcPct val="90000"/>
        </a:lnSpc>
        <a:spcBef>
          <a:spcPts val="598"/>
        </a:spcBef>
        <a:spcAft>
          <a:spcPct val="0"/>
        </a:spcAft>
        <a:buFont typeface="Arial" pitchFamily="34" charset="0"/>
        <a:buChar char="•"/>
        <a:defRPr kumimoji="1" sz="2800" kern="1200">
          <a:solidFill>
            <a:schemeClr val="tx1"/>
          </a:solidFill>
          <a:latin typeface="+mn-lt"/>
          <a:ea typeface="+mn-ea"/>
          <a:cs typeface="+mn-cs"/>
        </a:defRPr>
      </a:lvl2pPr>
      <a:lvl3pPr marL="1364599" indent="-272028" algn="l" defTabSz="1090344" rtl="0" fontAlgn="base">
        <a:lnSpc>
          <a:spcPct val="90000"/>
        </a:lnSpc>
        <a:spcBef>
          <a:spcPts val="598"/>
        </a:spcBef>
        <a:spcAft>
          <a:spcPct val="0"/>
        </a:spcAft>
        <a:buFont typeface="Arial" pitchFamily="34" charset="0"/>
        <a:buChar char="•"/>
        <a:defRPr kumimoji="1" sz="2300" kern="1200">
          <a:solidFill>
            <a:schemeClr val="tx1"/>
          </a:solidFill>
          <a:latin typeface="+mn-lt"/>
          <a:ea typeface="+mn-ea"/>
          <a:cs typeface="+mn-cs"/>
        </a:defRPr>
      </a:lvl3pPr>
      <a:lvl4pPr marL="1910887" indent="-272028" algn="l" defTabSz="1090344" rtl="0" fontAlgn="base">
        <a:lnSpc>
          <a:spcPct val="90000"/>
        </a:lnSpc>
        <a:spcBef>
          <a:spcPts val="598"/>
        </a:spcBef>
        <a:spcAft>
          <a:spcPct val="0"/>
        </a:spcAft>
        <a:buFont typeface="Arial" pitchFamily="34" charset="0"/>
        <a:buChar char="•"/>
        <a:defRPr kumimoji="1" sz="2100" kern="1200">
          <a:solidFill>
            <a:schemeClr val="tx1"/>
          </a:solidFill>
          <a:latin typeface="+mn-lt"/>
          <a:ea typeface="+mn-ea"/>
          <a:cs typeface="+mn-cs"/>
        </a:defRPr>
      </a:lvl4pPr>
      <a:lvl5pPr marL="2454943" indent="-272028" algn="l" defTabSz="1090344" rtl="0" fontAlgn="base">
        <a:lnSpc>
          <a:spcPct val="90000"/>
        </a:lnSpc>
        <a:spcBef>
          <a:spcPts val="598"/>
        </a:spcBef>
        <a:spcAft>
          <a:spcPct val="0"/>
        </a:spcAft>
        <a:buFont typeface="Arial" pitchFamily="34" charset="0"/>
        <a:buChar char="•"/>
        <a:defRPr kumimoji="1" sz="2100" kern="1200">
          <a:solidFill>
            <a:schemeClr val="tx1"/>
          </a:solidFill>
          <a:latin typeface="+mn-lt"/>
          <a:ea typeface="+mn-ea"/>
          <a:cs typeface="+mn-cs"/>
        </a:defRPr>
      </a:lvl5pPr>
      <a:lvl6pPr marL="3003178" indent="-273017" algn="l" defTabSz="1092064" rtl="0" eaLnBrk="1" latinLnBrk="0" hangingPunct="1">
        <a:lnSpc>
          <a:spcPct val="90000"/>
        </a:lnSpc>
        <a:spcBef>
          <a:spcPts val="598"/>
        </a:spcBef>
        <a:buFont typeface="Arial" panose="020B0604020202020204" pitchFamily="34" charset="0"/>
        <a:buChar char="•"/>
        <a:defRPr kumimoji="1" sz="2200" kern="1200">
          <a:solidFill>
            <a:schemeClr val="tx1"/>
          </a:solidFill>
          <a:latin typeface="+mn-lt"/>
          <a:ea typeface="+mn-ea"/>
          <a:cs typeface="+mn-cs"/>
        </a:defRPr>
      </a:lvl6pPr>
      <a:lvl7pPr marL="3549212" indent="-273017" algn="l" defTabSz="1092064" rtl="0" eaLnBrk="1" latinLnBrk="0" hangingPunct="1">
        <a:lnSpc>
          <a:spcPct val="90000"/>
        </a:lnSpc>
        <a:spcBef>
          <a:spcPts val="598"/>
        </a:spcBef>
        <a:buFont typeface="Arial" panose="020B0604020202020204" pitchFamily="34" charset="0"/>
        <a:buChar char="•"/>
        <a:defRPr kumimoji="1" sz="2200" kern="1200">
          <a:solidFill>
            <a:schemeClr val="tx1"/>
          </a:solidFill>
          <a:latin typeface="+mn-lt"/>
          <a:ea typeface="+mn-ea"/>
          <a:cs typeface="+mn-cs"/>
        </a:defRPr>
      </a:lvl7pPr>
      <a:lvl8pPr marL="4095245" indent="-273017" algn="l" defTabSz="1092064" rtl="0" eaLnBrk="1" latinLnBrk="0" hangingPunct="1">
        <a:lnSpc>
          <a:spcPct val="90000"/>
        </a:lnSpc>
        <a:spcBef>
          <a:spcPts val="598"/>
        </a:spcBef>
        <a:buFont typeface="Arial" panose="020B0604020202020204" pitchFamily="34" charset="0"/>
        <a:buChar char="•"/>
        <a:defRPr kumimoji="1" sz="2200" kern="1200">
          <a:solidFill>
            <a:schemeClr val="tx1"/>
          </a:solidFill>
          <a:latin typeface="+mn-lt"/>
          <a:ea typeface="+mn-ea"/>
          <a:cs typeface="+mn-cs"/>
        </a:defRPr>
      </a:lvl8pPr>
      <a:lvl9pPr marL="4641276" indent="-273017" algn="l" defTabSz="1092064" rtl="0" eaLnBrk="1" latinLnBrk="0" hangingPunct="1">
        <a:lnSpc>
          <a:spcPct val="90000"/>
        </a:lnSpc>
        <a:spcBef>
          <a:spcPts val="598"/>
        </a:spcBef>
        <a:buFont typeface="Arial" panose="020B0604020202020204" pitchFamily="34" charset="0"/>
        <a:buChar char="•"/>
        <a:defRPr kumimoji="1" sz="2200" kern="1200">
          <a:solidFill>
            <a:schemeClr val="tx1"/>
          </a:solidFill>
          <a:latin typeface="+mn-lt"/>
          <a:ea typeface="+mn-ea"/>
          <a:cs typeface="+mn-cs"/>
        </a:defRPr>
      </a:lvl9pPr>
    </p:bodyStyle>
    <p:otherStyle>
      <a:defPPr>
        <a:defRPr lang="en-US"/>
      </a:defPPr>
      <a:lvl1pPr marL="0" algn="l" defTabSz="1092064" rtl="0" eaLnBrk="1" latinLnBrk="0" hangingPunct="1">
        <a:defRPr kumimoji="1" sz="2200" kern="1200">
          <a:solidFill>
            <a:schemeClr val="tx1"/>
          </a:solidFill>
          <a:latin typeface="+mn-lt"/>
          <a:ea typeface="+mn-ea"/>
          <a:cs typeface="+mn-cs"/>
        </a:defRPr>
      </a:lvl1pPr>
      <a:lvl2pPr marL="546032" algn="l" defTabSz="1092064" rtl="0" eaLnBrk="1" latinLnBrk="0" hangingPunct="1">
        <a:defRPr kumimoji="1" sz="2200" kern="1200">
          <a:solidFill>
            <a:schemeClr val="tx1"/>
          </a:solidFill>
          <a:latin typeface="+mn-lt"/>
          <a:ea typeface="+mn-ea"/>
          <a:cs typeface="+mn-cs"/>
        </a:defRPr>
      </a:lvl2pPr>
      <a:lvl3pPr marL="1092064" algn="l" defTabSz="1092064" rtl="0" eaLnBrk="1" latinLnBrk="0" hangingPunct="1">
        <a:defRPr kumimoji="1" sz="2200" kern="1200">
          <a:solidFill>
            <a:schemeClr val="tx1"/>
          </a:solidFill>
          <a:latin typeface="+mn-lt"/>
          <a:ea typeface="+mn-ea"/>
          <a:cs typeface="+mn-cs"/>
        </a:defRPr>
      </a:lvl3pPr>
      <a:lvl4pPr marL="1638097" algn="l" defTabSz="1092064" rtl="0" eaLnBrk="1" latinLnBrk="0" hangingPunct="1">
        <a:defRPr kumimoji="1" sz="2200" kern="1200">
          <a:solidFill>
            <a:schemeClr val="tx1"/>
          </a:solidFill>
          <a:latin typeface="+mn-lt"/>
          <a:ea typeface="+mn-ea"/>
          <a:cs typeface="+mn-cs"/>
        </a:defRPr>
      </a:lvl4pPr>
      <a:lvl5pPr marL="2184131" algn="l" defTabSz="1092064" rtl="0" eaLnBrk="1" latinLnBrk="0" hangingPunct="1">
        <a:defRPr kumimoji="1" sz="2200" kern="1200">
          <a:solidFill>
            <a:schemeClr val="tx1"/>
          </a:solidFill>
          <a:latin typeface="+mn-lt"/>
          <a:ea typeface="+mn-ea"/>
          <a:cs typeface="+mn-cs"/>
        </a:defRPr>
      </a:lvl5pPr>
      <a:lvl6pPr marL="2730162" algn="l" defTabSz="1092064" rtl="0" eaLnBrk="1" latinLnBrk="0" hangingPunct="1">
        <a:defRPr kumimoji="1" sz="2200" kern="1200">
          <a:solidFill>
            <a:schemeClr val="tx1"/>
          </a:solidFill>
          <a:latin typeface="+mn-lt"/>
          <a:ea typeface="+mn-ea"/>
          <a:cs typeface="+mn-cs"/>
        </a:defRPr>
      </a:lvl6pPr>
      <a:lvl7pPr marL="3276195" algn="l" defTabSz="1092064" rtl="0" eaLnBrk="1" latinLnBrk="0" hangingPunct="1">
        <a:defRPr kumimoji="1" sz="2200" kern="1200">
          <a:solidFill>
            <a:schemeClr val="tx1"/>
          </a:solidFill>
          <a:latin typeface="+mn-lt"/>
          <a:ea typeface="+mn-ea"/>
          <a:cs typeface="+mn-cs"/>
        </a:defRPr>
      </a:lvl7pPr>
      <a:lvl8pPr marL="3822228" algn="l" defTabSz="1092064" rtl="0" eaLnBrk="1" latinLnBrk="0" hangingPunct="1">
        <a:defRPr kumimoji="1" sz="2200" kern="1200">
          <a:solidFill>
            <a:schemeClr val="tx1"/>
          </a:solidFill>
          <a:latin typeface="+mn-lt"/>
          <a:ea typeface="+mn-ea"/>
          <a:cs typeface="+mn-cs"/>
        </a:defRPr>
      </a:lvl8pPr>
      <a:lvl9pPr marL="4368260" algn="l" defTabSz="1092064" rtl="0" eaLnBrk="1" latinLnBrk="0" hangingPunct="1">
        <a:defRPr kumimoji="1"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0A296B8-53D0-439C-8928-FE4084D8A412}"/>
              </a:ext>
            </a:extLst>
          </p:cNvPr>
          <p:cNvSpPr>
            <a:spLocks noGrp="1"/>
          </p:cNvSpPr>
          <p:nvPr>
            <p:ph type="title"/>
          </p:nvPr>
        </p:nvSpPr>
        <p:spPr>
          <a:xfrm>
            <a:off x="1054517" y="580820"/>
            <a:ext cx="13229392" cy="2108627"/>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E4AFA4E-FA23-42B8-B639-A843891B7C43}"/>
              </a:ext>
            </a:extLst>
          </p:cNvPr>
          <p:cNvSpPr>
            <a:spLocks noGrp="1"/>
          </p:cNvSpPr>
          <p:nvPr>
            <p:ph type="body" idx="1"/>
          </p:nvPr>
        </p:nvSpPr>
        <p:spPr>
          <a:xfrm>
            <a:off x="1054517" y="2904096"/>
            <a:ext cx="13229392" cy="6921851"/>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E290A0F-A69A-40B2-A360-411EDE145828}"/>
              </a:ext>
            </a:extLst>
          </p:cNvPr>
          <p:cNvSpPr>
            <a:spLocks noGrp="1"/>
          </p:cNvSpPr>
          <p:nvPr>
            <p:ph type="dt" sz="half" idx="2"/>
          </p:nvPr>
        </p:nvSpPr>
        <p:spPr>
          <a:xfrm>
            <a:off x="1054517" y="10111306"/>
            <a:ext cx="3451146" cy="580819"/>
          </a:xfrm>
          <a:prstGeom prst="rect">
            <a:avLst/>
          </a:prstGeom>
        </p:spPr>
        <p:txBody>
          <a:bodyPr vert="horz" lIns="91440" tIns="45720" rIns="91440" bIns="45720" rtlCol="0" anchor="ctr"/>
          <a:lstStyle>
            <a:lvl1pPr algn="l">
              <a:defRPr sz="1500">
                <a:solidFill>
                  <a:schemeClr val="tx1">
                    <a:tint val="75000"/>
                  </a:schemeClr>
                </a:solidFill>
              </a:defRPr>
            </a:lvl1pPr>
          </a:lstStyle>
          <a:p>
            <a:fld id="{4FCC5BCA-B692-46BF-A6E0-FB258CEBD5D1}" type="datetimeFigureOut">
              <a:rPr kumimoji="1" lang="ja-JP" altLang="en-US" smtClean="0"/>
              <a:t>2022/11/6</a:t>
            </a:fld>
            <a:endParaRPr kumimoji="1" lang="ja-JP" altLang="en-US"/>
          </a:p>
        </p:txBody>
      </p:sp>
      <p:sp>
        <p:nvSpPr>
          <p:cNvPr id="5" name="フッター プレースホルダー 4">
            <a:extLst>
              <a:ext uri="{FF2B5EF4-FFF2-40B4-BE49-F238E27FC236}">
                <a16:creationId xmlns:a16="http://schemas.microsoft.com/office/drawing/2014/main" id="{CAF81AAC-BF20-4FBE-B6E1-C9B015023F5A}"/>
              </a:ext>
            </a:extLst>
          </p:cNvPr>
          <p:cNvSpPr>
            <a:spLocks noGrp="1"/>
          </p:cNvSpPr>
          <p:nvPr>
            <p:ph type="ftr" sz="quarter" idx="3"/>
          </p:nvPr>
        </p:nvSpPr>
        <p:spPr>
          <a:xfrm>
            <a:off x="5080854" y="10111306"/>
            <a:ext cx="5176718" cy="580819"/>
          </a:xfrm>
          <a:prstGeom prst="rect">
            <a:avLst/>
          </a:prstGeom>
        </p:spPr>
        <p:txBody>
          <a:bodyPr vert="horz" lIns="91440" tIns="45720" rIns="91440" bIns="45720" rtlCol="0" anchor="ctr"/>
          <a:lstStyle>
            <a:lvl1pPr algn="ctr">
              <a:defRPr sz="15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C11ED33-4D15-49B4-8C02-9BB27905F365}"/>
              </a:ext>
            </a:extLst>
          </p:cNvPr>
          <p:cNvSpPr>
            <a:spLocks noGrp="1"/>
          </p:cNvSpPr>
          <p:nvPr>
            <p:ph type="sldNum" sz="quarter" idx="4"/>
          </p:nvPr>
        </p:nvSpPr>
        <p:spPr>
          <a:xfrm>
            <a:off x="10832762" y="10111306"/>
            <a:ext cx="3451146" cy="580819"/>
          </a:xfrm>
          <a:prstGeom prst="rect">
            <a:avLst/>
          </a:prstGeom>
        </p:spPr>
        <p:txBody>
          <a:bodyPr vert="horz" lIns="91440" tIns="45720" rIns="91440" bIns="45720" rtlCol="0" anchor="ctr"/>
          <a:lstStyle>
            <a:lvl1pPr algn="r">
              <a:defRPr sz="1500">
                <a:solidFill>
                  <a:schemeClr val="tx1">
                    <a:tint val="75000"/>
                  </a:schemeClr>
                </a:solidFill>
              </a:defRPr>
            </a:lvl1pPr>
          </a:lstStyle>
          <a:p>
            <a:fld id="{D57279F2-6863-4161-9DD4-37C485526DD3}" type="slidenum">
              <a:rPr kumimoji="1" lang="ja-JP" altLang="en-US" smtClean="0"/>
              <a:t>‹#›</a:t>
            </a:fld>
            <a:endParaRPr kumimoji="1" lang="ja-JP" altLang="en-US"/>
          </a:p>
        </p:txBody>
      </p:sp>
    </p:spTree>
    <p:extLst>
      <p:ext uri="{BB962C8B-B14F-4D97-AF65-F5344CB8AC3E}">
        <p14:creationId xmlns:p14="http://schemas.microsoft.com/office/powerpoint/2010/main" val="735128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150407" rtl="0" eaLnBrk="1" latinLnBrk="0" hangingPunct="1">
        <a:lnSpc>
          <a:spcPct val="90000"/>
        </a:lnSpc>
        <a:spcBef>
          <a:spcPct val="0"/>
        </a:spcBef>
        <a:buNone/>
        <a:defRPr kumimoji="1" sz="5500" kern="1200">
          <a:solidFill>
            <a:schemeClr val="tx1"/>
          </a:solidFill>
          <a:latin typeface="+mj-lt"/>
          <a:ea typeface="+mj-ea"/>
          <a:cs typeface="+mj-cs"/>
        </a:defRPr>
      </a:lvl1pPr>
    </p:titleStyle>
    <p:bodyStyle>
      <a:lvl1pPr marL="287602" indent="-287602" algn="l" defTabSz="1150407" rtl="0" eaLnBrk="1" latinLnBrk="0" hangingPunct="1">
        <a:lnSpc>
          <a:spcPct val="90000"/>
        </a:lnSpc>
        <a:spcBef>
          <a:spcPts val="1258"/>
        </a:spcBef>
        <a:buFont typeface="Arial" panose="020B0604020202020204" pitchFamily="34" charset="0"/>
        <a:buChar char="•"/>
        <a:defRPr kumimoji="1" sz="3500" kern="1200">
          <a:solidFill>
            <a:schemeClr val="tx1"/>
          </a:solidFill>
          <a:latin typeface="+mn-lt"/>
          <a:ea typeface="+mn-ea"/>
          <a:cs typeface="+mn-cs"/>
        </a:defRPr>
      </a:lvl1pPr>
      <a:lvl2pPr marL="862805" indent="-287602" algn="l" defTabSz="1150407" rtl="0" eaLnBrk="1" latinLnBrk="0" hangingPunct="1">
        <a:lnSpc>
          <a:spcPct val="90000"/>
        </a:lnSpc>
        <a:spcBef>
          <a:spcPts val="629"/>
        </a:spcBef>
        <a:buFont typeface="Arial" panose="020B0604020202020204" pitchFamily="34" charset="0"/>
        <a:buChar char="•"/>
        <a:defRPr kumimoji="1" sz="3000" kern="1200">
          <a:solidFill>
            <a:schemeClr val="tx1"/>
          </a:solidFill>
          <a:latin typeface="+mn-lt"/>
          <a:ea typeface="+mn-ea"/>
          <a:cs typeface="+mn-cs"/>
        </a:defRPr>
      </a:lvl2pPr>
      <a:lvl3pPr marL="1438008" indent="-287602" algn="l" defTabSz="1150407" rtl="0" eaLnBrk="1" latinLnBrk="0" hangingPunct="1">
        <a:lnSpc>
          <a:spcPct val="90000"/>
        </a:lnSpc>
        <a:spcBef>
          <a:spcPts val="629"/>
        </a:spcBef>
        <a:buFont typeface="Arial" panose="020B0604020202020204" pitchFamily="34" charset="0"/>
        <a:buChar char="•"/>
        <a:defRPr kumimoji="1" sz="2500" kern="1200">
          <a:solidFill>
            <a:schemeClr val="tx1"/>
          </a:solidFill>
          <a:latin typeface="+mn-lt"/>
          <a:ea typeface="+mn-ea"/>
          <a:cs typeface="+mn-cs"/>
        </a:defRPr>
      </a:lvl3pPr>
      <a:lvl4pPr marL="2013212" indent="-287602" algn="l" defTabSz="1150407" rtl="0" eaLnBrk="1" latinLnBrk="0" hangingPunct="1">
        <a:lnSpc>
          <a:spcPct val="90000"/>
        </a:lnSpc>
        <a:spcBef>
          <a:spcPts val="629"/>
        </a:spcBef>
        <a:buFont typeface="Arial" panose="020B0604020202020204" pitchFamily="34" charset="0"/>
        <a:buChar char="•"/>
        <a:defRPr kumimoji="1" sz="2300" kern="1200">
          <a:solidFill>
            <a:schemeClr val="tx1"/>
          </a:solidFill>
          <a:latin typeface="+mn-lt"/>
          <a:ea typeface="+mn-ea"/>
          <a:cs typeface="+mn-cs"/>
        </a:defRPr>
      </a:lvl4pPr>
      <a:lvl5pPr marL="2588415" indent="-287602" algn="l" defTabSz="1150407" rtl="0" eaLnBrk="1" latinLnBrk="0" hangingPunct="1">
        <a:lnSpc>
          <a:spcPct val="90000"/>
        </a:lnSpc>
        <a:spcBef>
          <a:spcPts val="629"/>
        </a:spcBef>
        <a:buFont typeface="Arial" panose="020B0604020202020204" pitchFamily="34" charset="0"/>
        <a:buChar char="•"/>
        <a:defRPr kumimoji="1" sz="2300" kern="1200">
          <a:solidFill>
            <a:schemeClr val="tx1"/>
          </a:solidFill>
          <a:latin typeface="+mn-lt"/>
          <a:ea typeface="+mn-ea"/>
          <a:cs typeface="+mn-cs"/>
        </a:defRPr>
      </a:lvl5pPr>
      <a:lvl6pPr marL="3163618" indent="-287602" algn="l" defTabSz="1150407" rtl="0" eaLnBrk="1" latinLnBrk="0" hangingPunct="1">
        <a:lnSpc>
          <a:spcPct val="90000"/>
        </a:lnSpc>
        <a:spcBef>
          <a:spcPts val="629"/>
        </a:spcBef>
        <a:buFont typeface="Arial" panose="020B0604020202020204" pitchFamily="34" charset="0"/>
        <a:buChar char="•"/>
        <a:defRPr kumimoji="1" sz="2300" kern="1200">
          <a:solidFill>
            <a:schemeClr val="tx1"/>
          </a:solidFill>
          <a:latin typeface="+mn-lt"/>
          <a:ea typeface="+mn-ea"/>
          <a:cs typeface="+mn-cs"/>
        </a:defRPr>
      </a:lvl6pPr>
      <a:lvl7pPr marL="3738822" indent="-287602" algn="l" defTabSz="1150407" rtl="0" eaLnBrk="1" latinLnBrk="0" hangingPunct="1">
        <a:lnSpc>
          <a:spcPct val="90000"/>
        </a:lnSpc>
        <a:spcBef>
          <a:spcPts val="629"/>
        </a:spcBef>
        <a:buFont typeface="Arial" panose="020B0604020202020204" pitchFamily="34" charset="0"/>
        <a:buChar char="•"/>
        <a:defRPr kumimoji="1" sz="2300" kern="1200">
          <a:solidFill>
            <a:schemeClr val="tx1"/>
          </a:solidFill>
          <a:latin typeface="+mn-lt"/>
          <a:ea typeface="+mn-ea"/>
          <a:cs typeface="+mn-cs"/>
        </a:defRPr>
      </a:lvl7pPr>
      <a:lvl8pPr marL="4314025" indent="-287602" algn="l" defTabSz="1150407" rtl="0" eaLnBrk="1" latinLnBrk="0" hangingPunct="1">
        <a:lnSpc>
          <a:spcPct val="90000"/>
        </a:lnSpc>
        <a:spcBef>
          <a:spcPts val="629"/>
        </a:spcBef>
        <a:buFont typeface="Arial" panose="020B0604020202020204" pitchFamily="34" charset="0"/>
        <a:buChar char="•"/>
        <a:defRPr kumimoji="1" sz="2300" kern="1200">
          <a:solidFill>
            <a:schemeClr val="tx1"/>
          </a:solidFill>
          <a:latin typeface="+mn-lt"/>
          <a:ea typeface="+mn-ea"/>
          <a:cs typeface="+mn-cs"/>
        </a:defRPr>
      </a:lvl8pPr>
      <a:lvl9pPr marL="4889228" indent="-287602" algn="l" defTabSz="1150407" rtl="0" eaLnBrk="1" latinLnBrk="0" hangingPunct="1">
        <a:lnSpc>
          <a:spcPct val="90000"/>
        </a:lnSpc>
        <a:spcBef>
          <a:spcPts val="629"/>
        </a:spcBef>
        <a:buFont typeface="Arial" panose="020B0604020202020204" pitchFamily="34" charset="0"/>
        <a:buChar char="•"/>
        <a:defRPr kumimoji="1" sz="2300" kern="1200">
          <a:solidFill>
            <a:schemeClr val="tx1"/>
          </a:solidFill>
          <a:latin typeface="+mn-lt"/>
          <a:ea typeface="+mn-ea"/>
          <a:cs typeface="+mn-cs"/>
        </a:defRPr>
      </a:lvl9pPr>
    </p:bodyStyle>
    <p:otherStyle>
      <a:defPPr>
        <a:defRPr lang="ja-JP"/>
      </a:defPPr>
      <a:lvl1pPr marL="0" algn="l" defTabSz="1150407" rtl="0" eaLnBrk="1" latinLnBrk="0" hangingPunct="1">
        <a:defRPr kumimoji="1" sz="2300" kern="1200">
          <a:solidFill>
            <a:schemeClr val="tx1"/>
          </a:solidFill>
          <a:latin typeface="+mn-lt"/>
          <a:ea typeface="+mn-ea"/>
          <a:cs typeface="+mn-cs"/>
        </a:defRPr>
      </a:lvl1pPr>
      <a:lvl2pPr marL="575203" algn="l" defTabSz="1150407" rtl="0" eaLnBrk="1" latinLnBrk="0" hangingPunct="1">
        <a:defRPr kumimoji="1" sz="2300" kern="1200">
          <a:solidFill>
            <a:schemeClr val="tx1"/>
          </a:solidFill>
          <a:latin typeface="+mn-lt"/>
          <a:ea typeface="+mn-ea"/>
          <a:cs typeface="+mn-cs"/>
        </a:defRPr>
      </a:lvl2pPr>
      <a:lvl3pPr marL="1150407" algn="l" defTabSz="1150407" rtl="0" eaLnBrk="1" latinLnBrk="0" hangingPunct="1">
        <a:defRPr kumimoji="1" sz="2300" kern="1200">
          <a:solidFill>
            <a:schemeClr val="tx1"/>
          </a:solidFill>
          <a:latin typeface="+mn-lt"/>
          <a:ea typeface="+mn-ea"/>
          <a:cs typeface="+mn-cs"/>
        </a:defRPr>
      </a:lvl3pPr>
      <a:lvl4pPr marL="1725610" algn="l" defTabSz="1150407" rtl="0" eaLnBrk="1" latinLnBrk="0" hangingPunct="1">
        <a:defRPr kumimoji="1" sz="2300" kern="1200">
          <a:solidFill>
            <a:schemeClr val="tx1"/>
          </a:solidFill>
          <a:latin typeface="+mn-lt"/>
          <a:ea typeface="+mn-ea"/>
          <a:cs typeface="+mn-cs"/>
        </a:defRPr>
      </a:lvl4pPr>
      <a:lvl5pPr marL="2300813" algn="l" defTabSz="1150407" rtl="0" eaLnBrk="1" latinLnBrk="0" hangingPunct="1">
        <a:defRPr kumimoji="1" sz="2300" kern="1200">
          <a:solidFill>
            <a:schemeClr val="tx1"/>
          </a:solidFill>
          <a:latin typeface="+mn-lt"/>
          <a:ea typeface="+mn-ea"/>
          <a:cs typeface="+mn-cs"/>
        </a:defRPr>
      </a:lvl5pPr>
      <a:lvl6pPr marL="2876017" algn="l" defTabSz="1150407" rtl="0" eaLnBrk="1" latinLnBrk="0" hangingPunct="1">
        <a:defRPr kumimoji="1" sz="2300" kern="1200">
          <a:solidFill>
            <a:schemeClr val="tx1"/>
          </a:solidFill>
          <a:latin typeface="+mn-lt"/>
          <a:ea typeface="+mn-ea"/>
          <a:cs typeface="+mn-cs"/>
        </a:defRPr>
      </a:lvl6pPr>
      <a:lvl7pPr marL="3451220" algn="l" defTabSz="1150407" rtl="0" eaLnBrk="1" latinLnBrk="0" hangingPunct="1">
        <a:defRPr kumimoji="1" sz="2300" kern="1200">
          <a:solidFill>
            <a:schemeClr val="tx1"/>
          </a:solidFill>
          <a:latin typeface="+mn-lt"/>
          <a:ea typeface="+mn-ea"/>
          <a:cs typeface="+mn-cs"/>
        </a:defRPr>
      </a:lvl7pPr>
      <a:lvl8pPr marL="4026423" algn="l" defTabSz="1150407" rtl="0" eaLnBrk="1" latinLnBrk="0" hangingPunct="1">
        <a:defRPr kumimoji="1" sz="2300" kern="1200">
          <a:solidFill>
            <a:schemeClr val="tx1"/>
          </a:solidFill>
          <a:latin typeface="+mn-lt"/>
          <a:ea typeface="+mn-ea"/>
          <a:cs typeface="+mn-cs"/>
        </a:defRPr>
      </a:lvl8pPr>
      <a:lvl9pPr marL="4601627" algn="l" defTabSz="1150407" rtl="0" eaLnBrk="1" latinLnBrk="0" hangingPunct="1">
        <a:defRPr kumimoji="1"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102">
            <a:extLst>
              <a:ext uri="{FF2B5EF4-FFF2-40B4-BE49-F238E27FC236}">
                <a16:creationId xmlns:a16="http://schemas.microsoft.com/office/drawing/2014/main" id="{284D1D2D-5FC6-4571-A283-6D90CCF83C83}"/>
              </a:ext>
            </a:extLst>
          </p:cNvPr>
          <p:cNvSpPr>
            <a:spLocks noEditPoints="1"/>
          </p:cNvSpPr>
          <p:nvPr/>
        </p:nvSpPr>
        <p:spPr bwMode="auto">
          <a:xfrm>
            <a:off x="11608" y="-4457"/>
            <a:ext cx="15349586" cy="10893710"/>
          </a:xfrm>
          <a:custGeom>
            <a:avLst/>
            <a:gdLst/>
            <a:ahLst/>
            <a:cxnLst>
              <a:cxn ang="0">
                <a:pos x="6648" y="228"/>
              </a:cxn>
              <a:cxn ang="0">
                <a:pos x="6648" y="4663"/>
              </a:cxn>
              <a:cxn ang="0">
                <a:pos x="228" y="4663"/>
              </a:cxn>
              <a:cxn ang="0">
                <a:pos x="228" y="228"/>
              </a:cxn>
              <a:cxn ang="0">
                <a:pos x="6648" y="228"/>
              </a:cxn>
              <a:cxn ang="0">
                <a:pos x="6876" y="0"/>
              </a:cxn>
              <a:cxn ang="0">
                <a:pos x="0" y="0"/>
              </a:cxn>
              <a:cxn ang="0">
                <a:pos x="0" y="4891"/>
              </a:cxn>
              <a:cxn ang="0">
                <a:pos x="6876" y="4891"/>
              </a:cxn>
              <a:cxn ang="0">
                <a:pos x="6876" y="0"/>
              </a:cxn>
              <a:cxn ang="0">
                <a:pos x="6876" y="0"/>
              </a:cxn>
            </a:cxnLst>
            <a:rect l="0" t="0" r="r" b="b"/>
            <a:pathLst>
              <a:path w="6876" h="4891">
                <a:moveTo>
                  <a:pt x="6648" y="228"/>
                </a:moveTo>
                <a:lnTo>
                  <a:pt x="6648" y="4663"/>
                </a:lnTo>
                <a:lnTo>
                  <a:pt x="228" y="4663"/>
                </a:lnTo>
                <a:lnTo>
                  <a:pt x="228" y="228"/>
                </a:lnTo>
                <a:lnTo>
                  <a:pt x="6648" y="228"/>
                </a:lnTo>
                <a:close/>
                <a:moveTo>
                  <a:pt x="6876" y="0"/>
                </a:moveTo>
                <a:lnTo>
                  <a:pt x="0" y="0"/>
                </a:lnTo>
                <a:lnTo>
                  <a:pt x="0" y="4891"/>
                </a:lnTo>
                <a:lnTo>
                  <a:pt x="6876" y="4891"/>
                </a:lnTo>
                <a:lnTo>
                  <a:pt x="6876" y="0"/>
                </a:lnTo>
                <a:lnTo>
                  <a:pt x="6876" y="0"/>
                </a:lnTo>
                <a:close/>
              </a:path>
            </a:pathLst>
          </a:custGeom>
          <a:solidFill>
            <a:schemeClr val="accent2">
              <a:lumMod val="50000"/>
            </a:schemeClr>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pic>
        <p:nvPicPr>
          <p:cNvPr id="14" name="図 14" descr="雪, 座る, テーブル, 覆い が含まれている画像&#10;&#10;説明は自動で生成されたものです">
            <a:extLst>
              <a:ext uri="{FF2B5EF4-FFF2-40B4-BE49-F238E27FC236}">
                <a16:creationId xmlns:a16="http://schemas.microsoft.com/office/drawing/2014/main" id="{764483F8-E5BD-DC8B-E5C0-FA1527AB075D}"/>
              </a:ext>
            </a:extLst>
          </p:cNvPr>
          <p:cNvPicPr>
            <a:picLocks noChangeAspect="1"/>
          </p:cNvPicPr>
          <p:nvPr/>
        </p:nvPicPr>
        <p:blipFill>
          <a:blip r:embed="rId3"/>
          <a:stretch>
            <a:fillRect/>
          </a:stretch>
        </p:blipFill>
        <p:spPr>
          <a:xfrm>
            <a:off x="10979" y="0"/>
            <a:ext cx="7656646" cy="5845145"/>
          </a:xfrm>
          <a:prstGeom prst="rect">
            <a:avLst/>
          </a:prstGeom>
        </p:spPr>
      </p:pic>
      <p:pic>
        <p:nvPicPr>
          <p:cNvPr id="1028" name="Picture 4">
            <a:extLst>
              <a:ext uri="{FF2B5EF4-FFF2-40B4-BE49-F238E27FC236}">
                <a16:creationId xmlns:a16="http://schemas.microsoft.com/office/drawing/2014/main" id="{23CE38E7-D111-4E60-8654-F13D6D78B0F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73898" y="8143239"/>
            <a:ext cx="875345" cy="655803"/>
          </a:xfrm>
          <a:prstGeom prst="rect">
            <a:avLst/>
          </a:prstGeom>
          <a:noFill/>
          <a:extLst>
            <a:ext uri="{909E8E84-426E-40DD-AFC4-6F175D3DCCD1}">
              <a14:hiddenFill xmlns:a14="http://schemas.microsoft.com/office/drawing/2010/main">
                <a:solidFill>
                  <a:srgbClr val="FFFFFF"/>
                </a:solidFill>
              </a14:hiddenFill>
            </a:ext>
          </a:extLst>
        </p:spPr>
      </p:pic>
      <p:sp>
        <p:nvSpPr>
          <p:cNvPr id="1124" name="AutoShape 100"/>
          <p:cNvSpPr>
            <a:spLocks noChangeAspect="1" noChangeArrowheads="1" noTextEdit="1"/>
          </p:cNvSpPr>
          <p:nvPr/>
        </p:nvSpPr>
        <p:spPr bwMode="auto">
          <a:xfrm>
            <a:off x="-1259039" y="-322959"/>
            <a:ext cx="16597466" cy="11236713"/>
          </a:xfrm>
          <a:prstGeom prst="rect">
            <a:avLst/>
          </a:prstGeom>
          <a:noFill/>
          <a:ln w="9525">
            <a:noFill/>
            <a:miter lim="800000"/>
            <a:headEnd/>
            <a:tailEnd/>
          </a:ln>
        </p:spPr>
        <p:txBody>
          <a:bodyPr vert="horz" wrap="square" lIns="128433" tIns="64217" rIns="128433" bIns="64217" numCol="1" anchor="ctr" anchorCtr="0" compatLnSpc="1">
            <a:prstTxWarp prst="textNoShape">
              <a:avLst/>
            </a:prstTxWarp>
          </a:bodyPr>
          <a:lstStyle/>
          <a:p>
            <a:pPr algn="ctr"/>
            <a:endParaRPr lang="ja-JP" altLang="en-US" sz="1500"/>
          </a:p>
        </p:txBody>
      </p:sp>
      <p:sp>
        <p:nvSpPr>
          <p:cNvPr id="1127" name="Rectangle 103"/>
          <p:cNvSpPr>
            <a:spLocks noChangeArrowheads="1"/>
          </p:cNvSpPr>
          <p:nvPr/>
        </p:nvSpPr>
        <p:spPr bwMode="auto">
          <a:xfrm>
            <a:off x="497812" y="444061"/>
            <a:ext cx="14345607" cy="9933937"/>
          </a:xfrm>
          <a:prstGeom prst="rect">
            <a:avLst/>
          </a:prstGeom>
          <a:noFill/>
          <a:ln w="9525">
            <a:noFill/>
            <a:miter lim="800000"/>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1128" name="Freeform 104"/>
          <p:cNvSpPr>
            <a:spLocks/>
          </p:cNvSpPr>
          <p:nvPr/>
        </p:nvSpPr>
        <p:spPr bwMode="auto">
          <a:xfrm>
            <a:off x="-11161" y="20047"/>
            <a:ext cx="15349586" cy="10893710"/>
          </a:xfrm>
          <a:custGeom>
            <a:avLst/>
            <a:gdLst/>
            <a:ahLst/>
            <a:cxnLst>
              <a:cxn ang="0">
                <a:pos x="6876" y="0"/>
              </a:cxn>
              <a:cxn ang="0">
                <a:pos x="0" y="0"/>
              </a:cxn>
              <a:cxn ang="0">
                <a:pos x="0" y="4891"/>
              </a:cxn>
              <a:cxn ang="0">
                <a:pos x="6876" y="4891"/>
              </a:cxn>
              <a:cxn ang="0">
                <a:pos x="6876" y="0"/>
              </a:cxn>
              <a:cxn ang="0">
                <a:pos x="6876" y="0"/>
              </a:cxn>
            </a:cxnLst>
            <a:rect l="0" t="0" r="r" b="b"/>
            <a:pathLst>
              <a:path w="6876" h="4891">
                <a:moveTo>
                  <a:pt x="6876" y="0"/>
                </a:moveTo>
                <a:lnTo>
                  <a:pt x="0" y="0"/>
                </a:lnTo>
                <a:lnTo>
                  <a:pt x="0" y="4891"/>
                </a:lnTo>
                <a:lnTo>
                  <a:pt x="6876" y="4891"/>
                </a:lnTo>
                <a:lnTo>
                  <a:pt x="6876" y="0"/>
                </a:lnTo>
                <a:lnTo>
                  <a:pt x="6876" y="0"/>
                </a:lnTo>
              </a:path>
            </a:pathLst>
          </a:custGeom>
          <a:no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1170" name="Rectangle 146"/>
          <p:cNvSpPr>
            <a:spLocks noChangeArrowheads="1"/>
          </p:cNvSpPr>
          <p:nvPr/>
        </p:nvSpPr>
        <p:spPr bwMode="auto">
          <a:xfrm>
            <a:off x="8459236" y="2778312"/>
            <a:ext cx="2923877" cy="2923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84329" fontAlgn="base">
              <a:spcBef>
                <a:spcPct val="0"/>
              </a:spcBef>
              <a:spcAft>
                <a:spcPct val="0"/>
              </a:spcAft>
            </a:pPr>
            <a:r>
              <a:rPr lang="ja-JP" altLang="en-US" sz="1900">
                <a:solidFill>
                  <a:srgbClr val="000000"/>
                </a:solidFill>
                <a:latin typeface="Meiryo"/>
                <a:ea typeface="Meiryo"/>
                <a:cs typeface="ＭＳ Ｐゴシック" pitchFamily="50" charset="-128"/>
              </a:rPr>
              <a:t>稲武〇〇知っていますか？</a:t>
            </a:r>
            <a:endParaRPr lang="ja-JP" altLang="en-US" sz="2600">
              <a:latin typeface="Meiryo"/>
              <a:ea typeface="Meiryo"/>
              <a:cs typeface="ＭＳ Ｐゴシック" pitchFamily="50" charset="-128"/>
            </a:endParaRPr>
          </a:p>
        </p:txBody>
      </p:sp>
      <p:sp>
        <p:nvSpPr>
          <p:cNvPr id="1229" name="Freeform 205"/>
          <p:cNvSpPr>
            <a:spLocks/>
          </p:cNvSpPr>
          <p:nvPr/>
        </p:nvSpPr>
        <p:spPr bwMode="auto">
          <a:xfrm>
            <a:off x="8243473" y="2942401"/>
            <a:ext cx="6355479" cy="218275"/>
          </a:xfrm>
          <a:custGeom>
            <a:avLst/>
            <a:gdLst/>
            <a:ahLst/>
            <a:cxnLst>
              <a:cxn ang="0">
                <a:pos x="2847" y="66"/>
              </a:cxn>
              <a:cxn ang="0">
                <a:pos x="2816" y="61"/>
              </a:cxn>
              <a:cxn ang="0">
                <a:pos x="2726" y="53"/>
              </a:cxn>
              <a:cxn ang="0">
                <a:pos x="2662" y="50"/>
              </a:cxn>
              <a:cxn ang="0">
                <a:pos x="2586" y="47"/>
              </a:cxn>
              <a:cxn ang="0">
                <a:pos x="2403" y="46"/>
              </a:cxn>
              <a:cxn ang="0">
                <a:pos x="2299" y="46"/>
              </a:cxn>
              <a:cxn ang="0">
                <a:pos x="2188" y="49"/>
              </a:cxn>
              <a:cxn ang="0">
                <a:pos x="2130" y="50"/>
              </a:cxn>
              <a:cxn ang="0">
                <a:pos x="2070" y="51"/>
              </a:cxn>
              <a:cxn ang="0">
                <a:pos x="1948" y="56"/>
              </a:cxn>
              <a:cxn ang="0">
                <a:pos x="1884" y="57"/>
              </a:cxn>
              <a:cxn ang="0">
                <a:pos x="1821" y="60"/>
              </a:cxn>
              <a:cxn ang="0">
                <a:pos x="1690" y="66"/>
              </a:cxn>
              <a:cxn ang="0">
                <a:pos x="1425" y="79"/>
              </a:cxn>
              <a:cxn ang="0">
                <a:pos x="1159" y="90"/>
              </a:cxn>
              <a:cxn ang="0">
                <a:pos x="1028" y="94"/>
              </a:cxn>
              <a:cxn ang="0">
                <a:pos x="900" y="97"/>
              </a:cxn>
              <a:cxn ang="0">
                <a:pos x="778" y="98"/>
              </a:cxn>
              <a:cxn ang="0">
                <a:pos x="660" y="97"/>
              </a:cxn>
              <a:cxn ang="0">
                <a:pos x="547" y="94"/>
              </a:cxn>
              <a:cxn ang="0">
                <a:pos x="442" y="89"/>
              </a:cxn>
              <a:cxn ang="0">
                <a:pos x="346" y="81"/>
              </a:cxn>
              <a:cxn ang="0">
                <a:pos x="301" y="77"/>
              </a:cxn>
              <a:cxn ang="0">
                <a:pos x="259" y="71"/>
              </a:cxn>
              <a:cxn ang="0">
                <a:pos x="220" y="66"/>
              </a:cxn>
              <a:cxn ang="0">
                <a:pos x="120" y="49"/>
              </a:cxn>
              <a:cxn ang="0">
                <a:pos x="93" y="43"/>
              </a:cxn>
              <a:cxn ang="0">
                <a:pos x="32" y="26"/>
              </a:cxn>
              <a:cxn ang="0">
                <a:pos x="0" y="16"/>
              </a:cxn>
              <a:cxn ang="0">
                <a:pos x="33" y="23"/>
              </a:cxn>
              <a:cxn ang="0">
                <a:pos x="70" y="29"/>
              </a:cxn>
              <a:cxn ang="0">
                <a:pos x="121" y="36"/>
              </a:cxn>
              <a:cxn ang="0">
                <a:pos x="262" y="47"/>
              </a:cxn>
              <a:cxn ang="0">
                <a:pos x="304" y="50"/>
              </a:cxn>
              <a:cxn ang="0">
                <a:pos x="348" y="51"/>
              </a:cxn>
              <a:cxn ang="0">
                <a:pos x="443" y="53"/>
              </a:cxn>
              <a:cxn ang="0">
                <a:pos x="547" y="53"/>
              </a:cxn>
              <a:cxn ang="0">
                <a:pos x="658" y="50"/>
              </a:cxn>
              <a:cxn ang="0">
                <a:pos x="776" y="47"/>
              </a:cxn>
              <a:cxn ang="0">
                <a:pos x="899" y="42"/>
              </a:cxn>
              <a:cxn ang="0">
                <a:pos x="1025" y="36"/>
              </a:cxn>
              <a:cxn ang="0">
                <a:pos x="1156" y="29"/>
              </a:cxn>
              <a:cxn ang="0">
                <a:pos x="1423" y="16"/>
              </a:cxn>
              <a:cxn ang="0">
                <a:pos x="1555" y="10"/>
              </a:cxn>
              <a:cxn ang="0">
                <a:pos x="1689" y="5"/>
              </a:cxn>
              <a:cxn ang="0">
                <a:pos x="1820" y="2"/>
              </a:cxn>
              <a:cxn ang="0">
                <a:pos x="1884" y="0"/>
              </a:cxn>
              <a:cxn ang="0">
                <a:pos x="1946" y="0"/>
              </a:cxn>
              <a:cxn ang="0">
                <a:pos x="2070" y="0"/>
              </a:cxn>
              <a:cxn ang="0">
                <a:pos x="2130" y="0"/>
              </a:cxn>
              <a:cxn ang="0">
                <a:pos x="2188" y="2"/>
              </a:cxn>
              <a:cxn ang="0">
                <a:pos x="2299" y="5"/>
              </a:cxn>
              <a:cxn ang="0">
                <a:pos x="2405" y="10"/>
              </a:cxn>
              <a:cxn ang="0">
                <a:pos x="2587" y="23"/>
              </a:cxn>
              <a:cxn ang="0">
                <a:pos x="2664" y="32"/>
              </a:cxn>
              <a:cxn ang="0">
                <a:pos x="2728" y="42"/>
              </a:cxn>
              <a:cxn ang="0">
                <a:pos x="2818" y="57"/>
              </a:cxn>
              <a:cxn ang="0">
                <a:pos x="2840" y="63"/>
              </a:cxn>
              <a:cxn ang="0">
                <a:pos x="2847" y="66"/>
              </a:cxn>
            </a:cxnLst>
            <a:rect l="0" t="0" r="r" b="b"/>
            <a:pathLst>
              <a:path w="2847" h="98">
                <a:moveTo>
                  <a:pt x="2847" y="66"/>
                </a:moveTo>
                <a:lnTo>
                  <a:pt x="2847" y="66"/>
                </a:lnTo>
                <a:lnTo>
                  <a:pt x="2816" y="61"/>
                </a:lnTo>
                <a:lnTo>
                  <a:pt x="2816" y="61"/>
                </a:lnTo>
                <a:lnTo>
                  <a:pt x="2778" y="57"/>
                </a:lnTo>
                <a:lnTo>
                  <a:pt x="2726" y="53"/>
                </a:lnTo>
                <a:lnTo>
                  <a:pt x="2726" y="53"/>
                </a:lnTo>
                <a:lnTo>
                  <a:pt x="2662" y="50"/>
                </a:lnTo>
                <a:lnTo>
                  <a:pt x="2586" y="47"/>
                </a:lnTo>
                <a:lnTo>
                  <a:pt x="2586" y="47"/>
                </a:lnTo>
                <a:lnTo>
                  <a:pt x="2499" y="46"/>
                </a:lnTo>
                <a:lnTo>
                  <a:pt x="2403" y="46"/>
                </a:lnTo>
                <a:lnTo>
                  <a:pt x="2403" y="46"/>
                </a:lnTo>
                <a:lnTo>
                  <a:pt x="2299" y="46"/>
                </a:lnTo>
                <a:lnTo>
                  <a:pt x="2299" y="46"/>
                </a:lnTo>
                <a:lnTo>
                  <a:pt x="2188" y="49"/>
                </a:lnTo>
                <a:lnTo>
                  <a:pt x="2188" y="49"/>
                </a:lnTo>
                <a:lnTo>
                  <a:pt x="2130" y="50"/>
                </a:lnTo>
                <a:lnTo>
                  <a:pt x="2130" y="50"/>
                </a:lnTo>
                <a:lnTo>
                  <a:pt x="2070" y="51"/>
                </a:lnTo>
                <a:lnTo>
                  <a:pt x="2070" y="51"/>
                </a:lnTo>
                <a:lnTo>
                  <a:pt x="1948" y="56"/>
                </a:lnTo>
                <a:lnTo>
                  <a:pt x="1948" y="56"/>
                </a:lnTo>
                <a:lnTo>
                  <a:pt x="1884" y="57"/>
                </a:lnTo>
                <a:lnTo>
                  <a:pt x="1884" y="57"/>
                </a:lnTo>
                <a:lnTo>
                  <a:pt x="1821" y="60"/>
                </a:lnTo>
                <a:lnTo>
                  <a:pt x="1821" y="60"/>
                </a:lnTo>
                <a:lnTo>
                  <a:pt x="1690" y="66"/>
                </a:lnTo>
                <a:lnTo>
                  <a:pt x="1690" y="66"/>
                </a:lnTo>
                <a:lnTo>
                  <a:pt x="1425" y="79"/>
                </a:lnTo>
                <a:lnTo>
                  <a:pt x="1425" y="79"/>
                </a:lnTo>
                <a:lnTo>
                  <a:pt x="1159" y="90"/>
                </a:lnTo>
                <a:lnTo>
                  <a:pt x="1159" y="90"/>
                </a:lnTo>
                <a:lnTo>
                  <a:pt x="1028" y="94"/>
                </a:lnTo>
                <a:lnTo>
                  <a:pt x="1028" y="94"/>
                </a:lnTo>
                <a:lnTo>
                  <a:pt x="900" y="97"/>
                </a:lnTo>
                <a:lnTo>
                  <a:pt x="900" y="97"/>
                </a:lnTo>
                <a:lnTo>
                  <a:pt x="778" y="98"/>
                </a:lnTo>
                <a:lnTo>
                  <a:pt x="660" y="97"/>
                </a:lnTo>
                <a:lnTo>
                  <a:pt x="660" y="97"/>
                </a:lnTo>
                <a:lnTo>
                  <a:pt x="547" y="94"/>
                </a:lnTo>
                <a:lnTo>
                  <a:pt x="547" y="94"/>
                </a:lnTo>
                <a:lnTo>
                  <a:pt x="442" y="89"/>
                </a:lnTo>
                <a:lnTo>
                  <a:pt x="442" y="89"/>
                </a:lnTo>
                <a:lnTo>
                  <a:pt x="393" y="86"/>
                </a:lnTo>
                <a:lnTo>
                  <a:pt x="346" y="81"/>
                </a:lnTo>
                <a:lnTo>
                  <a:pt x="346" y="81"/>
                </a:lnTo>
                <a:lnTo>
                  <a:pt x="301" y="77"/>
                </a:lnTo>
                <a:lnTo>
                  <a:pt x="301" y="77"/>
                </a:lnTo>
                <a:lnTo>
                  <a:pt x="259" y="71"/>
                </a:lnTo>
                <a:lnTo>
                  <a:pt x="259" y="71"/>
                </a:lnTo>
                <a:lnTo>
                  <a:pt x="220" y="66"/>
                </a:lnTo>
                <a:lnTo>
                  <a:pt x="184" y="60"/>
                </a:lnTo>
                <a:lnTo>
                  <a:pt x="120" y="49"/>
                </a:lnTo>
                <a:lnTo>
                  <a:pt x="120" y="49"/>
                </a:lnTo>
                <a:lnTo>
                  <a:pt x="93" y="43"/>
                </a:lnTo>
                <a:lnTo>
                  <a:pt x="69" y="37"/>
                </a:lnTo>
                <a:lnTo>
                  <a:pt x="32" y="26"/>
                </a:lnTo>
                <a:lnTo>
                  <a:pt x="32" y="26"/>
                </a:lnTo>
                <a:lnTo>
                  <a:pt x="0" y="16"/>
                </a:lnTo>
                <a:lnTo>
                  <a:pt x="0" y="16"/>
                </a:lnTo>
                <a:lnTo>
                  <a:pt x="33" y="23"/>
                </a:lnTo>
                <a:lnTo>
                  <a:pt x="33" y="23"/>
                </a:lnTo>
                <a:lnTo>
                  <a:pt x="70" y="29"/>
                </a:lnTo>
                <a:lnTo>
                  <a:pt x="121" y="36"/>
                </a:lnTo>
                <a:lnTo>
                  <a:pt x="121" y="36"/>
                </a:lnTo>
                <a:lnTo>
                  <a:pt x="185" y="43"/>
                </a:lnTo>
                <a:lnTo>
                  <a:pt x="262" y="47"/>
                </a:lnTo>
                <a:lnTo>
                  <a:pt x="262" y="47"/>
                </a:lnTo>
                <a:lnTo>
                  <a:pt x="304" y="50"/>
                </a:lnTo>
                <a:lnTo>
                  <a:pt x="304" y="50"/>
                </a:lnTo>
                <a:lnTo>
                  <a:pt x="348" y="51"/>
                </a:lnTo>
                <a:lnTo>
                  <a:pt x="348" y="51"/>
                </a:lnTo>
                <a:lnTo>
                  <a:pt x="443" y="53"/>
                </a:lnTo>
                <a:lnTo>
                  <a:pt x="443" y="53"/>
                </a:lnTo>
                <a:lnTo>
                  <a:pt x="547" y="53"/>
                </a:lnTo>
                <a:lnTo>
                  <a:pt x="547" y="53"/>
                </a:lnTo>
                <a:lnTo>
                  <a:pt x="658" y="50"/>
                </a:lnTo>
                <a:lnTo>
                  <a:pt x="658" y="50"/>
                </a:lnTo>
                <a:lnTo>
                  <a:pt x="776" y="47"/>
                </a:lnTo>
                <a:lnTo>
                  <a:pt x="899" y="42"/>
                </a:lnTo>
                <a:lnTo>
                  <a:pt x="899" y="42"/>
                </a:lnTo>
                <a:lnTo>
                  <a:pt x="1025" y="36"/>
                </a:lnTo>
                <a:lnTo>
                  <a:pt x="1025" y="36"/>
                </a:lnTo>
                <a:lnTo>
                  <a:pt x="1156" y="29"/>
                </a:lnTo>
                <a:lnTo>
                  <a:pt x="1156" y="29"/>
                </a:lnTo>
                <a:lnTo>
                  <a:pt x="1423" y="16"/>
                </a:lnTo>
                <a:lnTo>
                  <a:pt x="1423" y="16"/>
                </a:lnTo>
                <a:lnTo>
                  <a:pt x="1555" y="10"/>
                </a:lnTo>
                <a:lnTo>
                  <a:pt x="1555" y="10"/>
                </a:lnTo>
                <a:lnTo>
                  <a:pt x="1689" y="5"/>
                </a:lnTo>
                <a:lnTo>
                  <a:pt x="1689" y="5"/>
                </a:lnTo>
                <a:lnTo>
                  <a:pt x="1820" y="2"/>
                </a:lnTo>
                <a:lnTo>
                  <a:pt x="1820" y="2"/>
                </a:lnTo>
                <a:lnTo>
                  <a:pt x="1884" y="0"/>
                </a:lnTo>
                <a:lnTo>
                  <a:pt x="1884" y="0"/>
                </a:lnTo>
                <a:lnTo>
                  <a:pt x="1946" y="0"/>
                </a:lnTo>
                <a:lnTo>
                  <a:pt x="1946" y="0"/>
                </a:lnTo>
                <a:lnTo>
                  <a:pt x="2070" y="0"/>
                </a:lnTo>
                <a:lnTo>
                  <a:pt x="2070" y="0"/>
                </a:lnTo>
                <a:lnTo>
                  <a:pt x="2130" y="0"/>
                </a:lnTo>
                <a:lnTo>
                  <a:pt x="2130" y="0"/>
                </a:lnTo>
                <a:lnTo>
                  <a:pt x="2188" y="2"/>
                </a:lnTo>
                <a:lnTo>
                  <a:pt x="2188" y="2"/>
                </a:lnTo>
                <a:lnTo>
                  <a:pt x="2299" y="5"/>
                </a:lnTo>
                <a:lnTo>
                  <a:pt x="2299" y="5"/>
                </a:lnTo>
                <a:lnTo>
                  <a:pt x="2405" y="10"/>
                </a:lnTo>
                <a:lnTo>
                  <a:pt x="2405" y="10"/>
                </a:lnTo>
                <a:lnTo>
                  <a:pt x="2500" y="16"/>
                </a:lnTo>
                <a:lnTo>
                  <a:pt x="2587" y="23"/>
                </a:lnTo>
                <a:lnTo>
                  <a:pt x="2587" y="23"/>
                </a:lnTo>
                <a:lnTo>
                  <a:pt x="2664" y="32"/>
                </a:lnTo>
                <a:lnTo>
                  <a:pt x="2728" y="42"/>
                </a:lnTo>
                <a:lnTo>
                  <a:pt x="2728" y="42"/>
                </a:lnTo>
                <a:lnTo>
                  <a:pt x="2779" y="50"/>
                </a:lnTo>
                <a:lnTo>
                  <a:pt x="2818" y="57"/>
                </a:lnTo>
                <a:lnTo>
                  <a:pt x="2818" y="57"/>
                </a:lnTo>
                <a:lnTo>
                  <a:pt x="2840" y="63"/>
                </a:lnTo>
                <a:lnTo>
                  <a:pt x="2840" y="63"/>
                </a:lnTo>
                <a:lnTo>
                  <a:pt x="2847" y="66"/>
                </a:lnTo>
                <a:lnTo>
                  <a:pt x="2847" y="66"/>
                </a:lnTo>
                <a:close/>
              </a:path>
            </a:pathLst>
          </a:custGeom>
          <a:solidFill>
            <a:srgbClr val="D3E9D5"/>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1230" name="Freeform 206"/>
          <p:cNvSpPr>
            <a:spLocks/>
          </p:cNvSpPr>
          <p:nvPr/>
        </p:nvSpPr>
        <p:spPr bwMode="auto">
          <a:xfrm>
            <a:off x="8171965" y="3000938"/>
            <a:ext cx="6496814" cy="156483"/>
          </a:xfrm>
          <a:custGeom>
            <a:avLst/>
            <a:gdLst/>
            <a:ahLst/>
            <a:cxnLst>
              <a:cxn ang="0">
                <a:pos x="2847" y="52"/>
              </a:cxn>
              <a:cxn ang="0">
                <a:pos x="2816" y="46"/>
              </a:cxn>
              <a:cxn ang="0">
                <a:pos x="2726" y="36"/>
              </a:cxn>
              <a:cxn ang="0">
                <a:pos x="2662" y="30"/>
              </a:cxn>
              <a:cxn ang="0">
                <a:pos x="2586" y="28"/>
              </a:cxn>
              <a:cxn ang="0">
                <a:pos x="2403" y="22"/>
              </a:cxn>
              <a:cxn ang="0">
                <a:pos x="2299" y="20"/>
              </a:cxn>
              <a:cxn ang="0">
                <a:pos x="2188" y="22"/>
              </a:cxn>
              <a:cxn ang="0">
                <a:pos x="2130" y="22"/>
              </a:cxn>
              <a:cxn ang="0">
                <a:pos x="2070" y="23"/>
              </a:cxn>
              <a:cxn ang="0">
                <a:pos x="1948" y="26"/>
              </a:cxn>
              <a:cxn ang="0">
                <a:pos x="1884" y="28"/>
              </a:cxn>
              <a:cxn ang="0">
                <a:pos x="1820" y="30"/>
              </a:cxn>
              <a:cxn ang="0">
                <a:pos x="1690" y="35"/>
              </a:cxn>
              <a:cxn ang="0">
                <a:pos x="1424" y="47"/>
              </a:cxn>
              <a:cxn ang="0">
                <a:pos x="1158" y="59"/>
              </a:cxn>
              <a:cxn ang="0">
                <a:pos x="900" y="67"/>
              </a:cxn>
              <a:cxn ang="0">
                <a:pos x="776" y="70"/>
              </a:cxn>
              <a:cxn ang="0">
                <a:pos x="660" y="70"/>
              </a:cxn>
              <a:cxn ang="0">
                <a:pos x="443" y="65"/>
              </a:cxn>
              <a:cxn ang="0">
                <a:pos x="346" y="59"/>
              </a:cxn>
              <a:cxn ang="0">
                <a:pos x="259" y="52"/>
              </a:cxn>
              <a:cxn ang="0">
                <a:pos x="120" y="32"/>
              </a:cxn>
              <a:cxn ang="0">
                <a:pos x="93" y="26"/>
              </a:cxn>
              <a:cxn ang="0">
                <a:pos x="32" y="12"/>
              </a:cxn>
              <a:cxn ang="0">
                <a:pos x="0" y="2"/>
              </a:cxn>
              <a:cxn ang="0">
                <a:pos x="32" y="10"/>
              </a:cxn>
              <a:cxn ang="0">
                <a:pos x="70" y="18"/>
              </a:cxn>
              <a:cxn ang="0">
                <a:pos x="121" y="26"/>
              </a:cxn>
              <a:cxn ang="0">
                <a:pos x="261" y="40"/>
              </a:cxn>
              <a:cxn ang="0">
                <a:pos x="348" y="46"/>
              </a:cxn>
              <a:cxn ang="0">
                <a:pos x="443" y="49"/>
              </a:cxn>
              <a:cxn ang="0">
                <a:pos x="658" y="49"/>
              </a:cxn>
              <a:cxn ang="0">
                <a:pos x="776" y="46"/>
              </a:cxn>
              <a:cxn ang="0">
                <a:pos x="900" y="43"/>
              </a:cxn>
              <a:cxn ang="0">
                <a:pos x="1156" y="32"/>
              </a:cxn>
              <a:cxn ang="0">
                <a:pos x="1423" y="19"/>
              </a:cxn>
              <a:cxn ang="0">
                <a:pos x="1689" y="8"/>
              </a:cxn>
              <a:cxn ang="0">
                <a:pos x="1820" y="3"/>
              </a:cxn>
              <a:cxn ang="0">
                <a:pos x="1884" y="2"/>
              </a:cxn>
              <a:cxn ang="0">
                <a:pos x="1946" y="2"/>
              </a:cxn>
              <a:cxn ang="0">
                <a:pos x="2070" y="0"/>
              </a:cxn>
              <a:cxn ang="0">
                <a:pos x="2130" y="0"/>
              </a:cxn>
              <a:cxn ang="0">
                <a:pos x="2188" y="0"/>
              </a:cxn>
              <a:cxn ang="0">
                <a:pos x="2299" y="2"/>
              </a:cxn>
              <a:cxn ang="0">
                <a:pos x="2405" y="6"/>
              </a:cxn>
              <a:cxn ang="0">
                <a:pos x="2587" y="16"/>
              </a:cxn>
              <a:cxn ang="0">
                <a:pos x="2662" y="23"/>
              </a:cxn>
              <a:cxn ang="0">
                <a:pos x="2726" y="30"/>
              </a:cxn>
              <a:cxn ang="0">
                <a:pos x="2816" y="45"/>
              </a:cxn>
              <a:cxn ang="0">
                <a:pos x="2847" y="52"/>
              </a:cxn>
            </a:cxnLst>
            <a:rect l="0" t="0" r="r" b="b"/>
            <a:pathLst>
              <a:path w="2847" h="70">
                <a:moveTo>
                  <a:pt x="2847" y="52"/>
                </a:moveTo>
                <a:lnTo>
                  <a:pt x="2847" y="52"/>
                </a:lnTo>
                <a:lnTo>
                  <a:pt x="2816" y="46"/>
                </a:lnTo>
                <a:lnTo>
                  <a:pt x="2816" y="46"/>
                </a:lnTo>
                <a:lnTo>
                  <a:pt x="2778" y="42"/>
                </a:lnTo>
                <a:lnTo>
                  <a:pt x="2726" y="36"/>
                </a:lnTo>
                <a:lnTo>
                  <a:pt x="2726" y="36"/>
                </a:lnTo>
                <a:lnTo>
                  <a:pt x="2662" y="30"/>
                </a:lnTo>
                <a:lnTo>
                  <a:pt x="2586" y="28"/>
                </a:lnTo>
                <a:lnTo>
                  <a:pt x="2586" y="28"/>
                </a:lnTo>
                <a:lnTo>
                  <a:pt x="2500" y="23"/>
                </a:lnTo>
                <a:lnTo>
                  <a:pt x="2403" y="22"/>
                </a:lnTo>
                <a:lnTo>
                  <a:pt x="2403" y="22"/>
                </a:lnTo>
                <a:lnTo>
                  <a:pt x="2299" y="20"/>
                </a:lnTo>
                <a:lnTo>
                  <a:pt x="2188" y="22"/>
                </a:lnTo>
                <a:lnTo>
                  <a:pt x="2188" y="22"/>
                </a:lnTo>
                <a:lnTo>
                  <a:pt x="2130" y="22"/>
                </a:lnTo>
                <a:lnTo>
                  <a:pt x="2130" y="22"/>
                </a:lnTo>
                <a:lnTo>
                  <a:pt x="2070" y="23"/>
                </a:lnTo>
                <a:lnTo>
                  <a:pt x="2070" y="23"/>
                </a:lnTo>
                <a:lnTo>
                  <a:pt x="1948" y="26"/>
                </a:lnTo>
                <a:lnTo>
                  <a:pt x="1948" y="26"/>
                </a:lnTo>
                <a:lnTo>
                  <a:pt x="1884" y="28"/>
                </a:lnTo>
                <a:lnTo>
                  <a:pt x="1884" y="28"/>
                </a:lnTo>
                <a:lnTo>
                  <a:pt x="1820" y="30"/>
                </a:lnTo>
                <a:lnTo>
                  <a:pt x="1820" y="30"/>
                </a:lnTo>
                <a:lnTo>
                  <a:pt x="1690" y="35"/>
                </a:lnTo>
                <a:lnTo>
                  <a:pt x="1690" y="35"/>
                </a:lnTo>
                <a:lnTo>
                  <a:pt x="1424" y="47"/>
                </a:lnTo>
                <a:lnTo>
                  <a:pt x="1424" y="47"/>
                </a:lnTo>
                <a:lnTo>
                  <a:pt x="1158" y="59"/>
                </a:lnTo>
                <a:lnTo>
                  <a:pt x="1158" y="59"/>
                </a:lnTo>
                <a:lnTo>
                  <a:pt x="1028" y="65"/>
                </a:lnTo>
                <a:lnTo>
                  <a:pt x="900" y="67"/>
                </a:lnTo>
                <a:lnTo>
                  <a:pt x="900" y="67"/>
                </a:lnTo>
                <a:lnTo>
                  <a:pt x="776" y="70"/>
                </a:lnTo>
                <a:lnTo>
                  <a:pt x="660" y="70"/>
                </a:lnTo>
                <a:lnTo>
                  <a:pt x="660" y="70"/>
                </a:lnTo>
                <a:lnTo>
                  <a:pt x="547" y="69"/>
                </a:lnTo>
                <a:lnTo>
                  <a:pt x="443" y="65"/>
                </a:lnTo>
                <a:lnTo>
                  <a:pt x="443" y="65"/>
                </a:lnTo>
                <a:lnTo>
                  <a:pt x="346" y="59"/>
                </a:lnTo>
                <a:lnTo>
                  <a:pt x="259" y="52"/>
                </a:lnTo>
                <a:lnTo>
                  <a:pt x="259" y="52"/>
                </a:lnTo>
                <a:lnTo>
                  <a:pt x="184" y="42"/>
                </a:lnTo>
                <a:lnTo>
                  <a:pt x="120" y="32"/>
                </a:lnTo>
                <a:lnTo>
                  <a:pt x="120" y="32"/>
                </a:lnTo>
                <a:lnTo>
                  <a:pt x="93" y="26"/>
                </a:lnTo>
                <a:lnTo>
                  <a:pt x="69" y="20"/>
                </a:lnTo>
                <a:lnTo>
                  <a:pt x="32" y="12"/>
                </a:lnTo>
                <a:lnTo>
                  <a:pt x="32" y="12"/>
                </a:lnTo>
                <a:lnTo>
                  <a:pt x="0" y="2"/>
                </a:lnTo>
                <a:lnTo>
                  <a:pt x="0" y="2"/>
                </a:lnTo>
                <a:lnTo>
                  <a:pt x="32" y="10"/>
                </a:lnTo>
                <a:lnTo>
                  <a:pt x="32" y="10"/>
                </a:lnTo>
                <a:lnTo>
                  <a:pt x="70" y="18"/>
                </a:lnTo>
                <a:lnTo>
                  <a:pt x="121" y="26"/>
                </a:lnTo>
                <a:lnTo>
                  <a:pt x="121" y="26"/>
                </a:lnTo>
                <a:lnTo>
                  <a:pt x="185" y="33"/>
                </a:lnTo>
                <a:lnTo>
                  <a:pt x="261" y="40"/>
                </a:lnTo>
                <a:lnTo>
                  <a:pt x="261" y="40"/>
                </a:lnTo>
                <a:lnTo>
                  <a:pt x="348" y="46"/>
                </a:lnTo>
                <a:lnTo>
                  <a:pt x="443" y="49"/>
                </a:lnTo>
                <a:lnTo>
                  <a:pt x="443" y="49"/>
                </a:lnTo>
                <a:lnTo>
                  <a:pt x="547" y="50"/>
                </a:lnTo>
                <a:lnTo>
                  <a:pt x="658" y="49"/>
                </a:lnTo>
                <a:lnTo>
                  <a:pt x="658" y="49"/>
                </a:lnTo>
                <a:lnTo>
                  <a:pt x="776" y="46"/>
                </a:lnTo>
                <a:lnTo>
                  <a:pt x="900" y="43"/>
                </a:lnTo>
                <a:lnTo>
                  <a:pt x="900" y="43"/>
                </a:lnTo>
                <a:lnTo>
                  <a:pt x="1027" y="37"/>
                </a:lnTo>
                <a:lnTo>
                  <a:pt x="1156" y="32"/>
                </a:lnTo>
                <a:lnTo>
                  <a:pt x="1156" y="32"/>
                </a:lnTo>
                <a:lnTo>
                  <a:pt x="1423" y="19"/>
                </a:lnTo>
                <a:lnTo>
                  <a:pt x="1423" y="19"/>
                </a:lnTo>
                <a:lnTo>
                  <a:pt x="1689" y="8"/>
                </a:lnTo>
                <a:lnTo>
                  <a:pt x="1689" y="8"/>
                </a:lnTo>
                <a:lnTo>
                  <a:pt x="1820" y="3"/>
                </a:lnTo>
                <a:lnTo>
                  <a:pt x="1820" y="3"/>
                </a:lnTo>
                <a:lnTo>
                  <a:pt x="1884" y="2"/>
                </a:lnTo>
                <a:lnTo>
                  <a:pt x="1884" y="2"/>
                </a:lnTo>
                <a:lnTo>
                  <a:pt x="1946" y="2"/>
                </a:lnTo>
                <a:lnTo>
                  <a:pt x="1946" y="2"/>
                </a:lnTo>
                <a:lnTo>
                  <a:pt x="2070" y="0"/>
                </a:lnTo>
                <a:lnTo>
                  <a:pt x="2070" y="0"/>
                </a:lnTo>
                <a:lnTo>
                  <a:pt x="2130" y="0"/>
                </a:lnTo>
                <a:lnTo>
                  <a:pt x="2130" y="0"/>
                </a:lnTo>
                <a:lnTo>
                  <a:pt x="2188" y="0"/>
                </a:lnTo>
                <a:lnTo>
                  <a:pt x="2188" y="0"/>
                </a:lnTo>
                <a:lnTo>
                  <a:pt x="2299" y="2"/>
                </a:lnTo>
                <a:lnTo>
                  <a:pt x="2405" y="6"/>
                </a:lnTo>
                <a:lnTo>
                  <a:pt x="2405" y="6"/>
                </a:lnTo>
                <a:lnTo>
                  <a:pt x="2500" y="10"/>
                </a:lnTo>
                <a:lnTo>
                  <a:pt x="2587" y="16"/>
                </a:lnTo>
                <a:lnTo>
                  <a:pt x="2587" y="16"/>
                </a:lnTo>
                <a:lnTo>
                  <a:pt x="2662" y="23"/>
                </a:lnTo>
                <a:lnTo>
                  <a:pt x="2726" y="30"/>
                </a:lnTo>
                <a:lnTo>
                  <a:pt x="2726" y="30"/>
                </a:lnTo>
                <a:lnTo>
                  <a:pt x="2779" y="37"/>
                </a:lnTo>
                <a:lnTo>
                  <a:pt x="2816" y="45"/>
                </a:lnTo>
                <a:lnTo>
                  <a:pt x="2816" y="45"/>
                </a:lnTo>
                <a:lnTo>
                  <a:pt x="2847" y="52"/>
                </a:lnTo>
                <a:lnTo>
                  <a:pt x="2847" y="52"/>
                </a:lnTo>
                <a:close/>
              </a:path>
            </a:pathLst>
          </a:custGeom>
          <a:solidFill>
            <a:srgbClr val="13AE67"/>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1231" name="Rectangle 207"/>
          <p:cNvSpPr>
            <a:spLocks noChangeArrowheads="1"/>
          </p:cNvSpPr>
          <p:nvPr/>
        </p:nvSpPr>
        <p:spPr bwMode="auto">
          <a:xfrm>
            <a:off x="936199" y="6061285"/>
            <a:ext cx="3654847" cy="2923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84329" fontAlgn="base">
              <a:spcBef>
                <a:spcPct val="0"/>
              </a:spcBef>
              <a:spcAft>
                <a:spcPct val="0"/>
              </a:spcAft>
            </a:pPr>
            <a:r>
              <a:rPr lang="ja-JP" altLang="en-US" sz="1900" dirty="0">
                <a:solidFill>
                  <a:srgbClr val="000000"/>
                </a:solidFill>
                <a:latin typeface="Meiryo" panose="020B0604030504040204" pitchFamily="34" charset="-128"/>
                <a:ea typeface="Meiryo" panose="020B0604030504040204" pitchFamily="34" charset="-128"/>
                <a:cs typeface="ＭＳ Ｐゴシック" pitchFamily="50" charset="-128"/>
              </a:rPr>
              <a:t>新型コロナウイルスシリーズ　　</a:t>
            </a:r>
            <a:endParaRPr lang="en-US" altLang="ja-JP" sz="1900" dirty="0">
              <a:solidFill>
                <a:srgbClr val="000000"/>
              </a:solidFill>
              <a:latin typeface="Meiryo" panose="020B0604030504040204" pitchFamily="34" charset="-128"/>
              <a:ea typeface="Meiryo" panose="020B0604030504040204" pitchFamily="34" charset="-128"/>
              <a:cs typeface="ＭＳ Ｐゴシック" pitchFamily="50" charset="-128"/>
            </a:endParaRPr>
          </a:p>
        </p:txBody>
      </p:sp>
      <p:sp>
        <p:nvSpPr>
          <p:cNvPr id="1232" name="Freeform 208"/>
          <p:cNvSpPr>
            <a:spLocks/>
          </p:cNvSpPr>
          <p:nvPr/>
        </p:nvSpPr>
        <p:spPr bwMode="auto">
          <a:xfrm>
            <a:off x="656312" y="6285433"/>
            <a:ext cx="6355479" cy="218275"/>
          </a:xfrm>
          <a:custGeom>
            <a:avLst/>
            <a:gdLst/>
            <a:ahLst/>
            <a:cxnLst>
              <a:cxn ang="0">
                <a:pos x="2847" y="65"/>
              </a:cxn>
              <a:cxn ang="0">
                <a:pos x="2815" y="61"/>
              </a:cxn>
              <a:cxn ang="0">
                <a:pos x="2725" y="54"/>
              </a:cxn>
              <a:cxn ang="0">
                <a:pos x="2661" y="49"/>
              </a:cxn>
              <a:cxn ang="0">
                <a:pos x="2584" y="48"/>
              </a:cxn>
              <a:cxn ang="0">
                <a:pos x="2402" y="45"/>
              </a:cxn>
              <a:cxn ang="0">
                <a:pos x="2298" y="47"/>
              </a:cxn>
              <a:cxn ang="0">
                <a:pos x="2187" y="48"/>
              </a:cxn>
              <a:cxn ang="0">
                <a:pos x="2129" y="49"/>
              </a:cxn>
              <a:cxn ang="0">
                <a:pos x="2069" y="52"/>
              </a:cxn>
              <a:cxn ang="0">
                <a:pos x="1946" y="55"/>
              </a:cxn>
              <a:cxn ang="0">
                <a:pos x="1884" y="58"/>
              </a:cxn>
              <a:cxn ang="0">
                <a:pos x="1820" y="59"/>
              </a:cxn>
              <a:cxn ang="0">
                <a:pos x="1689" y="65"/>
              </a:cxn>
              <a:cxn ang="0">
                <a:pos x="1424" y="78"/>
              </a:cxn>
              <a:cxn ang="0">
                <a:pos x="1158" y="89"/>
              </a:cxn>
              <a:cxn ang="0">
                <a:pos x="1027" y="94"/>
              </a:cxn>
              <a:cxn ang="0">
                <a:pos x="900" y="98"/>
              </a:cxn>
              <a:cxn ang="0">
                <a:pos x="776" y="98"/>
              </a:cxn>
              <a:cxn ang="0">
                <a:pos x="658" y="98"/>
              </a:cxn>
              <a:cxn ang="0">
                <a:pos x="546" y="95"/>
              </a:cxn>
              <a:cxn ang="0">
                <a:pos x="440" y="89"/>
              </a:cxn>
              <a:cxn ang="0">
                <a:pos x="345" y="81"/>
              </a:cxn>
              <a:cxn ang="0">
                <a:pos x="301" y="77"/>
              </a:cxn>
              <a:cxn ang="0">
                <a:pos x="258" y="72"/>
              </a:cxn>
              <a:cxn ang="0">
                <a:pos x="220" y="67"/>
              </a:cxn>
              <a:cxn ang="0">
                <a:pos x="119" y="48"/>
              </a:cxn>
              <a:cxn ang="0">
                <a:pos x="91" y="42"/>
              </a:cxn>
              <a:cxn ang="0">
                <a:pos x="30" y="27"/>
              </a:cxn>
              <a:cxn ang="0">
                <a:pos x="0" y="17"/>
              </a:cxn>
              <a:cxn ang="0">
                <a:pos x="32" y="22"/>
              </a:cxn>
              <a:cxn ang="0">
                <a:pos x="69" y="30"/>
              </a:cxn>
              <a:cxn ang="0">
                <a:pos x="121" y="37"/>
              </a:cxn>
              <a:cxn ang="0">
                <a:pos x="261" y="48"/>
              </a:cxn>
              <a:cxn ang="0">
                <a:pos x="302" y="49"/>
              </a:cxn>
              <a:cxn ang="0">
                <a:pos x="346" y="51"/>
              </a:cxn>
              <a:cxn ang="0">
                <a:pos x="442" y="52"/>
              </a:cxn>
              <a:cxn ang="0">
                <a:pos x="546" y="52"/>
              </a:cxn>
              <a:cxn ang="0">
                <a:pos x="658" y="51"/>
              </a:cxn>
              <a:cxn ang="0">
                <a:pos x="775" y="47"/>
              </a:cxn>
              <a:cxn ang="0">
                <a:pos x="897" y="42"/>
              </a:cxn>
              <a:cxn ang="0">
                <a:pos x="1025" y="35"/>
              </a:cxn>
              <a:cxn ang="0">
                <a:pos x="1155" y="30"/>
              </a:cxn>
              <a:cxn ang="0">
                <a:pos x="1421" y="15"/>
              </a:cxn>
              <a:cxn ang="0">
                <a:pos x="1555" y="10"/>
              </a:cxn>
              <a:cxn ang="0">
                <a:pos x="1687" y="5"/>
              </a:cxn>
              <a:cxn ang="0">
                <a:pos x="1818" y="1"/>
              </a:cxn>
              <a:cxn ang="0">
                <a:pos x="1882" y="1"/>
              </a:cxn>
              <a:cxn ang="0">
                <a:pos x="1945" y="0"/>
              </a:cxn>
              <a:cxn ang="0">
                <a:pos x="2069" y="0"/>
              </a:cxn>
              <a:cxn ang="0">
                <a:pos x="2129" y="1"/>
              </a:cxn>
              <a:cxn ang="0">
                <a:pos x="2187" y="1"/>
              </a:cxn>
              <a:cxn ang="0">
                <a:pos x="2299" y="5"/>
              </a:cxn>
              <a:cxn ang="0">
                <a:pos x="2403" y="10"/>
              </a:cxn>
              <a:cxn ang="0">
                <a:pos x="2585" y="24"/>
              </a:cxn>
              <a:cxn ang="0">
                <a:pos x="2662" y="32"/>
              </a:cxn>
              <a:cxn ang="0">
                <a:pos x="2726" y="41"/>
              </a:cxn>
              <a:cxn ang="0">
                <a:pos x="2816" y="58"/>
              </a:cxn>
              <a:cxn ang="0">
                <a:pos x="2839" y="64"/>
              </a:cxn>
              <a:cxn ang="0">
                <a:pos x="2847" y="65"/>
              </a:cxn>
            </a:cxnLst>
            <a:rect l="0" t="0" r="r" b="b"/>
            <a:pathLst>
              <a:path w="2847" h="98">
                <a:moveTo>
                  <a:pt x="2847" y="65"/>
                </a:moveTo>
                <a:lnTo>
                  <a:pt x="2847" y="65"/>
                </a:lnTo>
                <a:lnTo>
                  <a:pt x="2815" y="61"/>
                </a:lnTo>
                <a:lnTo>
                  <a:pt x="2815" y="61"/>
                </a:lnTo>
                <a:lnTo>
                  <a:pt x="2776" y="57"/>
                </a:lnTo>
                <a:lnTo>
                  <a:pt x="2725" y="54"/>
                </a:lnTo>
                <a:lnTo>
                  <a:pt x="2725" y="54"/>
                </a:lnTo>
                <a:lnTo>
                  <a:pt x="2661" y="49"/>
                </a:lnTo>
                <a:lnTo>
                  <a:pt x="2584" y="48"/>
                </a:lnTo>
                <a:lnTo>
                  <a:pt x="2584" y="48"/>
                </a:lnTo>
                <a:lnTo>
                  <a:pt x="2499" y="47"/>
                </a:lnTo>
                <a:lnTo>
                  <a:pt x="2402" y="45"/>
                </a:lnTo>
                <a:lnTo>
                  <a:pt x="2402" y="45"/>
                </a:lnTo>
                <a:lnTo>
                  <a:pt x="2298" y="47"/>
                </a:lnTo>
                <a:lnTo>
                  <a:pt x="2298" y="47"/>
                </a:lnTo>
                <a:lnTo>
                  <a:pt x="2187" y="48"/>
                </a:lnTo>
                <a:lnTo>
                  <a:pt x="2187" y="48"/>
                </a:lnTo>
                <a:lnTo>
                  <a:pt x="2129" y="49"/>
                </a:lnTo>
                <a:lnTo>
                  <a:pt x="2129" y="49"/>
                </a:lnTo>
                <a:lnTo>
                  <a:pt x="2069" y="52"/>
                </a:lnTo>
                <a:lnTo>
                  <a:pt x="2069" y="52"/>
                </a:lnTo>
                <a:lnTo>
                  <a:pt x="1946" y="55"/>
                </a:lnTo>
                <a:lnTo>
                  <a:pt x="1946" y="55"/>
                </a:lnTo>
                <a:lnTo>
                  <a:pt x="1884" y="58"/>
                </a:lnTo>
                <a:lnTo>
                  <a:pt x="1884" y="58"/>
                </a:lnTo>
                <a:lnTo>
                  <a:pt x="1820" y="59"/>
                </a:lnTo>
                <a:lnTo>
                  <a:pt x="1820" y="59"/>
                </a:lnTo>
                <a:lnTo>
                  <a:pt x="1689" y="65"/>
                </a:lnTo>
                <a:lnTo>
                  <a:pt x="1689" y="65"/>
                </a:lnTo>
                <a:lnTo>
                  <a:pt x="1424" y="78"/>
                </a:lnTo>
                <a:lnTo>
                  <a:pt x="1424" y="78"/>
                </a:lnTo>
                <a:lnTo>
                  <a:pt x="1158" y="89"/>
                </a:lnTo>
                <a:lnTo>
                  <a:pt x="1158" y="89"/>
                </a:lnTo>
                <a:lnTo>
                  <a:pt x="1027" y="94"/>
                </a:lnTo>
                <a:lnTo>
                  <a:pt x="1027" y="94"/>
                </a:lnTo>
                <a:lnTo>
                  <a:pt x="900" y="98"/>
                </a:lnTo>
                <a:lnTo>
                  <a:pt x="900" y="98"/>
                </a:lnTo>
                <a:lnTo>
                  <a:pt x="776" y="98"/>
                </a:lnTo>
                <a:lnTo>
                  <a:pt x="658" y="98"/>
                </a:lnTo>
                <a:lnTo>
                  <a:pt x="658" y="98"/>
                </a:lnTo>
                <a:lnTo>
                  <a:pt x="546" y="95"/>
                </a:lnTo>
                <a:lnTo>
                  <a:pt x="546" y="95"/>
                </a:lnTo>
                <a:lnTo>
                  <a:pt x="440" y="89"/>
                </a:lnTo>
                <a:lnTo>
                  <a:pt x="440" y="89"/>
                </a:lnTo>
                <a:lnTo>
                  <a:pt x="392" y="85"/>
                </a:lnTo>
                <a:lnTo>
                  <a:pt x="345" y="81"/>
                </a:lnTo>
                <a:lnTo>
                  <a:pt x="345" y="81"/>
                </a:lnTo>
                <a:lnTo>
                  <a:pt x="301" y="77"/>
                </a:lnTo>
                <a:lnTo>
                  <a:pt x="301" y="77"/>
                </a:lnTo>
                <a:lnTo>
                  <a:pt x="258" y="72"/>
                </a:lnTo>
                <a:lnTo>
                  <a:pt x="258" y="72"/>
                </a:lnTo>
                <a:lnTo>
                  <a:pt x="220" y="67"/>
                </a:lnTo>
                <a:lnTo>
                  <a:pt x="183" y="61"/>
                </a:lnTo>
                <a:lnTo>
                  <a:pt x="119" y="48"/>
                </a:lnTo>
                <a:lnTo>
                  <a:pt x="119" y="48"/>
                </a:lnTo>
                <a:lnTo>
                  <a:pt x="91" y="42"/>
                </a:lnTo>
                <a:lnTo>
                  <a:pt x="67" y="37"/>
                </a:lnTo>
                <a:lnTo>
                  <a:pt x="30" y="27"/>
                </a:lnTo>
                <a:lnTo>
                  <a:pt x="30" y="27"/>
                </a:lnTo>
                <a:lnTo>
                  <a:pt x="0" y="17"/>
                </a:lnTo>
                <a:lnTo>
                  <a:pt x="0" y="17"/>
                </a:lnTo>
                <a:lnTo>
                  <a:pt x="32" y="22"/>
                </a:lnTo>
                <a:lnTo>
                  <a:pt x="32" y="22"/>
                </a:lnTo>
                <a:lnTo>
                  <a:pt x="69" y="30"/>
                </a:lnTo>
                <a:lnTo>
                  <a:pt x="121" y="37"/>
                </a:lnTo>
                <a:lnTo>
                  <a:pt x="121" y="37"/>
                </a:lnTo>
                <a:lnTo>
                  <a:pt x="185" y="42"/>
                </a:lnTo>
                <a:lnTo>
                  <a:pt x="261" y="48"/>
                </a:lnTo>
                <a:lnTo>
                  <a:pt x="261" y="48"/>
                </a:lnTo>
                <a:lnTo>
                  <a:pt x="302" y="49"/>
                </a:lnTo>
                <a:lnTo>
                  <a:pt x="302" y="49"/>
                </a:lnTo>
                <a:lnTo>
                  <a:pt x="346" y="51"/>
                </a:lnTo>
                <a:lnTo>
                  <a:pt x="346" y="51"/>
                </a:lnTo>
                <a:lnTo>
                  <a:pt x="442" y="52"/>
                </a:lnTo>
                <a:lnTo>
                  <a:pt x="442" y="52"/>
                </a:lnTo>
                <a:lnTo>
                  <a:pt x="546" y="52"/>
                </a:lnTo>
                <a:lnTo>
                  <a:pt x="546" y="52"/>
                </a:lnTo>
                <a:lnTo>
                  <a:pt x="658" y="51"/>
                </a:lnTo>
                <a:lnTo>
                  <a:pt x="658" y="51"/>
                </a:lnTo>
                <a:lnTo>
                  <a:pt x="775" y="47"/>
                </a:lnTo>
                <a:lnTo>
                  <a:pt x="897" y="42"/>
                </a:lnTo>
                <a:lnTo>
                  <a:pt x="897" y="42"/>
                </a:lnTo>
                <a:lnTo>
                  <a:pt x="1025" y="35"/>
                </a:lnTo>
                <a:lnTo>
                  <a:pt x="1025" y="35"/>
                </a:lnTo>
                <a:lnTo>
                  <a:pt x="1155" y="30"/>
                </a:lnTo>
                <a:lnTo>
                  <a:pt x="1155" y="30"/>
                </a:lnTo>
                <a:lnTo>
                  <a:pt x="1421" y="15"/>
                </a:lnTo>
                <a:lnTo>
                  <a:pt x="1421" y="15"/>
                </a:lnTo>
                <a:lnTo>
                  <a:pt x="1555" y="10"/>
                </a:lnTo>
                <a:lnTo>
                  <a:pt x="1555" y="10"/>
                </a:lnTo>
                <a:lnTo>
                  <a:pt x="1687" y="5"/>
                </a:lnTo>
                <a:lnTo>
                  <a:pt x="1687" y="5"/>
                </a:lnTo>
                <a:lnTo>
                  <a:pt x="1818" y="1"/>
                </a:lnTo>
                <a:lnTo>
                  <a:pt x="1818" y="1"/>
                </a:lnTo>
                <a:lnTo>
                  <a:pt x="1882" y="1"/>
                </a:lnTo>
                <a:lnTo>
                  <a:pt x="1882" y="1"/>
                </a:lnTo>
                <a:lnTo>
                  <a:pt x="1945" y="0"/>
                </a:lnTo>
                <a:lnTo>
                  <a:pt x="1945" y="0"/>
                </a:lnTo>
                <a:lnTo>
                  <a:pt x="2069" y="0"/>
                </a:lnTo>
                <a:lnTo>
                  <a:pt x="2069" y="0"/>
                </a:lnTo>
                <a:lnTo>
                  <a:pt x="2129" y="1"/>
                </a:lnTo>
                <a:lnTo>
                  <a:pt x="2129" y="1"/>
                </a:lnTo>
                <a:lnTo>
                  <a:pt x="2187" y="1"/>
                </a:lnTo>
                <a:lnTo>
                  <a:pt x="2187" y="1"/>
                </a:lnTo>
                <a:lnTo>
                  <a:pt x="2299" y="5"/>
                </a:lnTo>
                <a:lnTo>
                  <a:pt x="2299" y="5"/>
                </a:lnTo>
                <a:lnTo>
                  <a:pt x="2403" y="10"/>
                </a:lnTo>
                <a:lnTo>
                  <a:pt x="2403" y="10"/>
                </a:lnTo>
                <a:lnTo>
                  <a:pt x="2500" y="17"/>
                </a:lnTo>
                <a:lnTo>
                  <a:pt x="2585" y="24"/>
                </a:lnTo>
                <a:lnTo>
                  <a:pt x="2585" y="24"/>
                </a:lnTo>
                <a:lnTo>
                  <a:pt x="2662" y="32"/>
                </a:lnTo>
                <a:lnTo>
                  <a:pt x="2726" y="41"/>
                </a:lnTo>
                <a:lnTo>
                  <a:pt x="2726" y="41"/>
                </a:lnTo>
                <a:lnTo>
                  <a:pt x="2778" y="49"/>
                </a:lnTo>
                <a:lnTo>
                  <a:pt x="2816" y="58"/>
                </a:lnTo>
                <a:lnTo>
                  <a:pt x="2816" y="58"/>
                </a:lnTo>
                <a:lnTo>
                  <a:pt x="2839" y="64"/>
                </a:lnTo>
                <a:lnTo>
                  <a:pt x="2839" y="64"/>
                </a:lnTo>
                <a:lnTo>
                  <a:pt x="2847" y="65"/>
                </a:lnTo>
                <a:lnTo>
                  <a:pt x="2847" y="65"/>
                </a:lnTo>
                <a:close/>
              </a:path>
            </a:pathLst>
          </a:custGeom>
          <a:solidFill>
            <a:srgbClr val="D3E9D5"/>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1233" name="Freeform 209"/>
          <p:cNvSpPr>
            <a:spLocks/>
          </p:cNvSpPr>
          <p:nvPr/>
        </p:nvSpPr>
        <p:spPr bwMode="auto">
          <a:xfrm>
            <a:off x="656312" y="6316616"/>
            <a:ext cx="6355479" cy="158139"/>
          </a:xfrm>
          <a:custGeom>
            <a:avLst/>
            <a:gdLst/>
            <a:ahLst/>
            <a:cxnLst>
              <a:cxn ang="0">
                <a:pos x="2847" y="51"/>
              </a:cxn>
              <a:cxn ang="0">
                <a:pos x="2815" y="47"/>
              </a:cxn>
              <a:cxn ang="0">
                <a:pos x="2725" y="35"/>
              </a:cxn>
              <a:cxn ang="0">
                <a:pos x="2661" y="31"/>
              </a:cxn>
              <a:cxn ang="0">
                <a:pos x="2585" y="27"/>
              </a:cxn>
              <a:cxn ang="0">
                <a:pos x="2403" y="21"/>
              </a:cxn>
              <a:cxn ang="0">
                <a:pos x="2298" y="21"/>
              </a:cxn>
              <a:cxn ang="0">
                <a:pos x="2187" y="21"/>
              </a:cxn>
              <a:cxn ang="0">
                <a:pos x="2129" y="23"/>
              </a:cxn>
              <a:cxn ang="0">
                <a:pos x="2069" y="24"/>
              </a:cxn>
              <a:cxn ang="0">
                <a:pos x="1946" y="27"/>
              </a:cxn>
              <a:cxn ang="0">
                <a:pos x="1882" y="28"/>
              </a:cxn>
              <a:cxn ang="0">
                <a:pos x="1818" y="30"/>
              </a:cxn>
              <a:cxn ang="0">
                <a:pos x="1689" y="34"/>
              </a:cxn>
              <a:cxn ang="0">
                <a:pos x="1422" y="47"/>
              </a:cxn>
              <a:cxn ang="0">
                <a:pos x="1156" y="60"/>
              </a:cxn>
              <a:cxn ang="0">
                <a:pos x="899" y="68"/>
              </a:cxn>
              <a:cxn ang="0">
                <a:pos x="776" y="70"/>
              </a:cxn>
              <a:cxn ang="0">
                <a:pos x="658" y="71"/>
              </a:cxn>
              <a:cxn ang="0">
                <a:pos x="442" y="65"/>
              </a:cxn>
              <a:cxn ang="0">
                <a:pos x="345" y="60"/>
              </a:cxn>
              <a:cxn ang="0">
                <a:pos x="259" y="51"/>
              </a:cxn>
              <a:cxn ang="0">
                <a:pos x="119" y="31"/>
              </a:cxn>
              <a:cxn ang="0">
                <a:pos x="91" y="26"/>
              </a:cxn>
              <a:cxn ang="0">
                <a:pos x="30" y="11"/>
              </a:cxn>
              <a:cxn ang="0">
                <a:pos x="0" y="3"/>
              </a:cxn>
              <a:cxn ang="0">
                <a:pos x="32" y="10"/>
              </a:cxn>
              <a:cxn ang="0">
                <a:pos x="69" y="17"/>
              </a:cxn>
              <a:cxn ang="0">
                <a:pos x="120" y="26"/>
              </a:cxn>
              <a:cxn ang="0">
                <a:pos x="259" y="41"/>
              </a:cxn>
              <a:cxn ang="0">
                <a:pos x="346" y="45"/>
              </a:cxn>
              <a:cxn ang="0">
                <a:pos x="442" y="48"/>
              </a:cxn>
              <a:cxn ang="0">
                <a:pos x="658" y="50"/>
              </a:cxn>
              <a:cxn ang="0">
                <a:pos x="775" y="47"/>
              </a:cxn>
              <a:cxn ang="0">
                <a:pos x="899" y="43"/>
              </a:cxn>
              <a:cxn ang="0">
                <a:pos x="1156" y="31"/>
              </a:cxn>
              <a:cxn ang="0">
                <a:pos x="1421" y="18"/>
              </a:cxn>
              <a:cxn ang="0">
                <a:pos x="1687" y="7"/>
              </a:cxn>
              <a:cxn ang="0">
                <a:pos x="1818" y="4"/>
              </a:cxn>
              <a:cxn ang="0">
                <a:pos x="1882" y="3"/>
              </a:cxn>
              <a:cxn ang="0">
                <a:pos x="1945" y="1"/>
              </a:cxn>
              <a:cxn ang="0">
                <a:pos x="2069" y="0"/>
              </a:cxn>
              <a:cxn ang="0">
                <a:pos x="2129" y="0"/>
              </a:cxn>
              <a:cxn ang="0">
                <a:pos x="2187" y="0"/>
              </a:cxn>
              <a:cxn ang="0">
                <a:pos x="2299" y="3"/>
              </a:cxn>
              <a:cxn ang="0">
                <a:pos x="2403" y="6"/>
              </a:cxn>
              <a:cxn ang="0">
                <a:pos x="2585" y="17"/>
              </a:cxn>
              <a:cxn ang="0">
                <a:pos x="2661" y="23"/>
              </a:cxn>
              <a:cxn ang="0">
                <a:pos x="2726" y="30"/>
              </a:cxn>
              <a:cxn ang="0">
                <a:pos x="2816" y="44"/>
              </a:cxn>
              <a:cxn ang="0">
                <a:pos x="2847" y="51"/>
              </a:cxn>
            </a:cxnLst>
            <a:rect l="0" t="0" r="r" b="b"/>
            <a:pathLst>
              <a:path w="2847" h="71">
                <a:moveTo>
                  <a:pt x="2847" y="51"/>
                </a:moveTo>
                <a:lnTo>
                  <a:pt x="2847" y="51"/>
                </a:lnTo>
                <a:lnTo>
                  <a:pt x="2815" y="47"/>
                </a:lnTo>
                <a:lnTo>
                  <a:pt x="2815" y="47"/>
                </a:lnTo>
                <a:lnTo>
                  <a:pt x="2778" y="41"/>
                </a:lnTo>
                <a:lnTo>
                  <a:pt x="2725" y="35"/>
                </a:lnTo>
                <a:lnTo>
                  <a:pt x="2725" y="35"/>
                </a:lnTo>
                <a:lnTo>
                  <a:pt x="2661" y="31"/>
                </a:lnTo>
                <a:lnTo>
                  <a:pt x="2585" y="27"/>
                </a:lnTo>
                <a:lnTo>
                  <a:pt x="2585" y="27"/>
                </a:lnTo>
                <a:lnTo>
                  <a:pt x="2499" y="24"/>
                </a:lnTo>
                <a:lnTo>
                  <a:pt x="2403" y="21"/>
                </a:lnTo>
                <a:lnTo>
                  <a:pt x="2403" y="21"/>
                </a:lnTo>
                <a:lnTo>
                  <a:pt x="2298" y="21"/>
                </a:lnTo>
                <a:lnTo>
                  <a:pt x="2187" y="21"/>
                </a:lnTo>
                <a:lnTo>
                  <a:pt x="2187" y="21"/>
                </a:lnTo>
                <a:lnTo>
                  <a:pt x="2129" y="23"/>
                </a:lnTo>
                <a:lnTo>
                  <a:pt x="2129" y="23"/>
                </a:lnTo>
                <a:lnTo>
                  <a:pt x="2069" y="24"/>
                </a:lnTo>
                <a:lnTo>
                  <a:pt x="2069" y="24"/>
                </a:lnTo>
                <a:lnTo>
                  <a:pt x="1946" y="27"/>
                </a:lnTo>
                <a:lnTo>
                  <a:pt x="1946" y="27"/>
                </a:lnTo>
                <a:lnTo>
                  <a:pt x="1882" y="28"/>
                </a:lnTo>
                <a:lnTo>
                  <a:pt x="1882" y="28"/>
                </a:lnTo>
                <a:lnTo>
                  <a:pt x="1818" y="30"/>
                </a:lnTo>
                <a:lnTo>
                  <a:pt x="1818" y="30"/>
                </a:lnTo>
                <a:lnTo>
                  <a:pt x="1689" y="34"/>
                </a:lnTo>
                <a:lnTo>
                  <a:pt x="1689" y="34"/>
                </a:lnTo>
                <a:lnTo>
                  <a:pt x="1422" y="47"/>
                </a:lnTo>
                <a:lnTo>
                  <a:pt x="1422" y="47"/>
                </a:lnTo>
                <a:lnTo>
                  <a:pt x="1156" y="60"/>
                </a:lnTo>
                <a:lnTo>
                  <a:pt x="1156" y="60"/>
                </a:lnTo>
                <a:lnTo>
                  <a:pt x="1027" y="64"/>
                </a:lnTo>
                <a:lnTo>
                  <a:pt x="899" y="68"/>
                </a:lnTo>
                <a:lnTo>
                  <a:pt x="899" y="68"/>
                </a:lnTo>
                <a:lnTo>
                  <a:pt x="776" y="70"/>
                </a:lnTo>
                <a:lnTo>
                  <a:pt x="658" y="71"/>
                </a:lnTo>
                <a:lnTo>
                  <a:pt x="658" y="71"/>
                </a:lnTo>
                <a:lnTo>
                  <a:pt x="546" y="70"/>
                </a:lnTo>
                <a:lnTo>
                  <a:pt x="442" y="65"/>
                </a:lnTo>
                <a:lnTo>
                  <a:pt x="442" y="65"/>
                </a:lnTo>
                <a:lnTo>
                  <a:pt x="345" y="60"/>
                </a:lnTo>
                <a:lnTo>
                  <a:pt x="259" y="51"/>
                </a:lnTo>
                <a:lnTo>
                  <a:pt x="259" y="51"/>
                </a:lnTo>
                <a:lnTo>
                  <a:pt x="183" y="41"/>
                </a:lnTo>
                <a:lnTo>
                  <a:pt x="119" y="31"/>
                </a:lnTo>
                <a:lnTo>
                  <a:pt x="119" y="31"/>
                </a:lnTo>
                <a:lnTo>
                  <a:pt x="91" y="26"/>
                </a:lnTo>
                <a:lnTo>
                  <a:pt x="69" y="21"/>
                </a:lnTo>
                <a:lnTo>
                  <a:pt x="30" y="11"/>
                </a:lnTo>
                <a:lnTo>
                  <a:pt x="30" y="11"/>
                </a:lnTo>
                <a:lnTo>
                  <a:pt x="0" y="3"/>
                </a:lnTo>
                <a:lnTo>
                  <a:pt x="0" y="3"/>
                </a:lnTo>
                <a:lnTo>
                  <a:pt x="32" y="10"/>
                </a:lnTo>
                <a:lnTo>
                  <a:pt x="32" y="10"/>
                </a:lnTo>
                <a:lnTo>
                  <a:pt x="69" y="17"/>
                </a:lnTo>
                <a:lnTo>
                  <a:pt x="120" y="26"/>
                </a:lnTo>
                <a:lnTo>
                  <a:pt x="120" y="26"/>
                </a:lnTo>
                <a:lnTo>
                  <a:pt x="184" y="34"/>
                </a:lnTo>
                <a:lnTo>
                  <a:pt x="259" y="41"/>
                </a:lnTo>
                <a:lnTo>
                  <a:pt x="259" y="41"/>
                </a:lnTo>
                <a:lnTo>
                  <a:pt x="346" y="45"/>
                </a:lnTo>
                <a:lnTo>
                  <a:pt x="442" y="48"/>
                </a:lnTo>
                <a:lnTo>
                  <a:pt x="442" y="48"/>
                </a:lnTo>
                <a:lnTo>
                  <a:pt x="546" y="50"/>
                </a:lnTo>
                <a:lnTo>
                  <a:pt x="658" y="50"/>
                </a:lnTo>
                <a:lnTo>
                  <a:pt x="658" y="50"/>
                </a:lnTo>
                <a:lnTo>
                  <a:pt x="775" y="47"/>
                </a:lnTo>
                <a:lnTo>
                  <a:pt x="899" y="43"/>
                </a:lnTo>
                <a:lnTo>
                  <a:pt x="899" y="43"/>
                </a:lnTo>
                <a:lnTo>
                  <a:pt x="1025" y="38"/>
                </a:lnTo>
                <a:lnTo>
                  <a:pt x="1156" y="31"/>
                </a:lnTo>
                <a:lnTo>
                  <a:pt x="1156" y="31"/>
                </a:lnTo>
                <a:lnTo>
                  <a:pt x="1421" y="18"/>
                </a:lnTo>
                <a:lnTo>
                  <a:pt x="1421" y="18"/>
                </a:lnTo>
                <a:lnTo>
                  <a:pt x="1687" y="7"/>
                </a:lnTo>
                <a:lnTo>
                  <a:pt x="1687" y="7"/>
                </a:lnTo>
                <a:lnTo>
                  <a:pt x="1818" y="4"/>
                </a:lnTo>
                <a:lnTo>
                  <a:pt x="1818" y="4"/>
                </a:lnTo>
                <a:lnTo>
                  <a:pt x="1882" y="3"/>
                </a:lnTo>
                <a:lnTo>
                  <a:pt x="1882" y="3"/>
                </a:lnTo>
                <a:lnTo>
                  <a:pt x="1945" y="1"/>
                </a:lnTo>
                <a:lnTo>
                  <a:pt x="1945" y="1"/>
                </a:lnTo>
                <a:lnTo>
                  <a:pt x="2069" y="0"/>
                </a:lnTo>
                <a:lnTo>
                  <a:pt x="2069" y="0"/>
                </a:lnTo>
                <a:lnTo>
                  <a:pt x="2129" y="0"/>
                </a:lnTo>
                <a:lnTo>
                  <a:pt x="2129" y="0"/>
                </a:lnTo>
                <a:lnTo>
                  <a:pt x="2187" y="0"/>
                </a:lnTo>
                <a:lnTo>
                  <a:pt x="2187" y="0"/>
                </a:lnTo>
                <a:lnTo>
                  <a:pt x="2299" y="3"/>
                </a:lnTo>
                <a:lnTo>
                  <a:pt x="2403" y="6"/>
                </a:lnTo>
                <a:lnTo>
                  <a:pt x="2403" y="6"/>
                </a:lnTo>
                <a:lnTo>
                  <a:pt x="2499" y="10"/>
                </a:lnTo>
                <a:lnTo>
                  <a:pt x="2585" y="17"/>
                </a:lnTo>
                <a:lnTo>
                  <a:pt x="2585" y="17"/>
                </a:lnTo>
                <a:lnTo>
                  <a:pt x="2661" y="23"/>
                </a:lnTo>
                <a:lnTo>
                  <a:pt x="2726" y="30"/>
                </a:lnTo>
                <a:lnTo>
                  <a:pt x="2726" y="30"/>
                </a:lnTo>
                <a:lnTo>
                  <a:pt x="2778" y="38"/>
                </a:lnTo>
                <a:lnTo>
                  <a:pt x="2816" y="44"/>
                </a:lnTo>
                <a:lnTo>
                  <a:pt x="2816" y="44"/>
                </a:lnTo>
                <a:lnTo>
                  <a:pt x="2847" y="51"/>
                </a:lnTo>
                <a:lnTo>
                  <a:pt x="2847" y="51"/>
                </a:lnTo>
                <a:close/>
              </a:path>
            </a:pathLst>
          </a:custGeom>
          <a:solidFill>
            <a:srgbClr val="13AE67"/>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pic>
        <p:nvPicPr>
          <p:cNvPr id="87" name="図 86" descr="C:\Users\mineta\Documents\婚活\イベント\いらすと\ロゴ.jpg">
            <a:extLst>
              <a:ext uri="{FF2B5EF4-FFF2-40B4-BE49-F238E27FC236}">
                <a16:creationId xmlns:a16="http://schemas.microsoft.com/office/drawing/2014/main" id="{44DD7DDC-DB53-D24A-8A83-3DE5C6CFAAFB}"/>
              </a:ext>
            </a:extLst>
          </p:cNvPr>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5692" y="1263249"/>
            <a:ext cx="2448560" cy="1208405"/>
          </a:xfrm>
          <a:prstGeom prst="rect">
            <a:avLst/>
          </a:prstGeom>
          <a:noFill/>
          <a:ln w="9525">
            <a:noFill/>
            <a:miter lim="800000"/>
            <a:headEnd/>
            <a:tailEnd/>
          </a:ln>
        </p:spPr>
      </p:pic>
      <p:sp>
        <p:nvSpPr>
          <p:cNvPr id="2" name="正方形/長方形 1">
            <a:extLst>
              <a:ext uri="{FF2B5EF4-FFF2-40B4-BE49-F238E27FC236}">
                <a16:creationId xmlns:a16="http://schemas.microsoft.com/office/drawing/2014/main" id="{7A168608-B178-AA48-AD48-7E3710CEE29C}"/>
              </a:ext>
            </a:extLst>
          </p:cNvPr>
          <p:cNvSpPr/>
          <p:nvPr/>
        </p:nvSpPr>
        <p:spPr>
          <a:xfrm>
            <a:off x="10135596" y="3275226"/>
            <a:ext cx="4684837" cy="2893100"/>
          </a:xfrm>
          <a:prstGeom prst="rect">
            <a:avLst/>
          </a:prstGeom>
        </p:spPr>
        <p:txBody>
          <a:bodyPr wrap="square" lIns="91440" tIns="45720" rIns="91440" bIns="45720" anchor="t">
            <a:spAutoFit/>
          </a:bodyPr>
          <a:lstStyle/>
          <a:p>
            <a:pPr algn="just">
              <a:spcAft>
                <a:spcPts val="0"/>
              </a:spcAft>
            </a:pPr>
            <a:r>
              <a:rPr lang="ja-JP" altLang="en-US" sz="1300" kern="100" dirty="0">
                <a:latin typeface="Meiryo"/>
                <a:ea typeface="Meiryo"/>
                <a:cs typeface="Times New Roman"/>
              </a:rPr>
              <a:t>稲武を紹介していくコーナー！！</a:t>
            </a:r>
            <a:endParaRPr lang="en-US" altLang="ja-JP" sz="1300" kern="100" dirty="0">
              <a:latin typeface="Meiryo"/>
              <a:ea typeface="Meiryo"/>
              <a:cs typeface="Times New Roman"/>
            </a:endParaRPr>
          </a:p>
          <a:p>
            <a:pPr algn="just">
              <a:spcAft>
                <a:spcPts val="0"/>
              </a:spcAft>
            </a:pPr>
            <a:r>
              <a:rPr lang="ja-JP" altLang="en-US" sz="1300" kern="100" dirty="0">
                <a:latin typeface="Meiryo"/>
                <a:ea typeface="Meiryo"/>
                <a:cs typeface="Times New Roman"/>
              </a:rPr>
              <a:t>第</a:t>
            </a:r>
            <a:r>
              <a:rPr lang="en-US" altLang="ja-JP" sz="1300" kern="100" dirty="0">
                <a:latin typeface="Meiryo"/>
                <a:ea typeface="Meiryo"/>
                <a:cs typeface="Times New Roman"/>
              </a:rPr>
              <a:t>2</a:t>
            </a:r>
            <a:r>
              <a:rPr lang="ja-JP" altLang="en-US" sz="1300" kern="100" dirty="0">
                <a:latin typeface="Meiryo"/>
                <a:ea typeface="Meiryo"/>
                <a:cs typeface="Times New Roman"/>
              </a:rPr>
              <a:t>弾は、10月に稲武で行われた</a:t>
            </a:r>
            <a:r>
              <a:rPr lang="ja-JP" altLang="en-US" sz="1300" b="1" kern="100" dirty="0">
                <a:latin typeface="Meiryo"/>
                <a:ea typeface="Meiryo"/>
                <a:cs typeface="Times New Roman"/>
              </a:rPr>
              <a:t>「小田木祭り」</a:t>
            </a:r>
            <a:r>
              <a:rPr lang="ja-JP" altLang="en-US" sz="1300" kern="100" dirty="0">
                <a:latin typeface="Meiryo"/>
                <a:ea typeface="Meiryo"/>
                <a:cs typeface="Times New Roman"/>
              </a:rPr>
              <a:t>です。</a:t>
            </a:r>
            <a:endParaRPr lang="en-US" altLang="ja-JP" sz="1300" kern="100" dirty="0">
              <a:latin typeface="Meiryo"/>
              <a:ea typeface="Meiryo"/>
              <a:cs typeface="Times New Roman"/>
            </a:endParaRPr>
          </a:p>
          <a:p>
            <a:pPr algn="just"/>
            <a:r>
              <a:rPr lang="ja-JP" altLang="en-US" sz="1300" b="1" kern="100" dirty="0">
                <a:latin typeface="Meiryo"/>
                <a:ea typeface="Meiryo"/>
                <a:cs typeface="Times New Roman"/>
              </a:rPr>
              <a:t>「小田木祭り」</a:t>
            </a:r>
            <a:r>
              <a:rPr lang="ja-JP" altLang="en-US" sz="1300" kern="100" dirty="0">
                <a:latin typeface="Meiryo"/>
                <a:ea typeface="Meiryo"/>
                <a:cs typeface="Times New Roman"/>
              </a:rPr>
              <a:t>は、</a:t>
            </a:r>
            <a:r>
              <a:rPr lang="en-US" altLang="ja-JP" sz="1300" kern="100" dirty="0">
                <a:latin typeface="Meiryo"/>
                <a:ea typeface="Meiryo"/>
                <a:cs typeface="Times New Roman"/>
              </a:rPr>
              <a:t>10</a:t>
            </a:r>
            <a:r>
              <a:rPr lang="ja-JP" altLang="en-US" sz="1300" kern="100" dirty="0">
                <a:latin typeface="Meiryo"/>
                <a:ea typeface="Meiryo"/>
                <a:cs typeface="Times New Roman"/>
              </a:rPr>
              <a:t>月第</a:t>
            </a:r>
            <a:r>
              <a:rPr lang="en-US" altLang="ja-JP" sz="1300" kern="100" dirty="0">
                <a:latin typeface="Meiryo"/>
                <a:ea typeface="Meiryo"/>
                <a:cs typeface="Times New Roman"/>
              </a:rPr>
              <a:t>1</a:t>
            </a:r>
            <a:r>
              <a:rPr lang="ja-JP" altLang="en-US" sz="1300" kern="100" dirty="0">
                <a:latin typeface="Meiryo"/>
                <a:ea typeface="Meiryo"/>
                <a:cs typeface="Times New Roman"/>
              </a:rPr>
              <a:t>週の土日に行われるお祭りで、しばらくコロナの関係で開催されませんでしたが、今年は</a:t>
            </a:r>
            <a:r>
              <a:rPr lang="en-US" altLang="ja-JP" sz="1300" kern="100" dirty="0">
                <a:latin typeface="Meiryo"/>
                <a:ea typeface="Meiryo"/>
                <a:cs typeface="Times New Roman"/>
              </a:rPr>
              <a:t>3</a:t>
            </a:r>
            <a:r>
              <a:rPr lang="ja-JP" altLang="en-US" sz="1300" kern="100" dirty="0">
                <a:latin typeface="Meiryo"/>
                <a:ea typeface="Meiryo"/>
                <a:cs typeface="Times New Roman"/>
              </a:rPr>
              <a:t>年ぶりに開催されました！！</a:t>
            </a:r>
          </a:p>
          <a:p>
            <a:pPr algn="just"/>
            <a:r>
              <a:rPr lang="ja-JP" altLang="en-US" sz="1300" kern="100" dirty="0">
                <a:latin typeface="Meiryo"/>
                <a:ea typeface="Meiryo"/>
                <a:cs typeface="Times New Roman"/>
              </a:rPr>
              <a:t>　小田木の祭りといえば、なんといっても青年が叩く</a:t>
            </a:r>
            <a:r>
              <a:rPr lang="ja-JP" altLang="en-US" sz="1300" b="1" kern="100" dirty="0">
                <a:latin typeface="Meiryo"/>
                <a:ea typeface="Meiryo"/>
                <a:cs typeface="Times New Roman"/>
              </a:rPr>
              <a:t>「太鼓」</a:t>
            </a:r>
            <a:r>
              <a:rPr lang="ja-JP" altLang="en-US" sz="1300" kern="100" dirty="0">
                <a:latin typeface="Meiryo"/>
                <a:ea typeface="Meiryo"/>
                <a:cs typeface="Times New Roman"/>
              </a:rPr>
              <a:t>が迫力があり見る観客を魅了します。</a:t>
            </a:r>
          </a:p>
          <a:p>
            <a:pPr algn="just"/>
            <a:r>
              <a:rPr lang="ja-JP" altLang="en-US" sz="1300" kern="100" dirty="0">
                <a:latin typeface="Meiryo"/>
                <a:ea typeface="Meiryo"/>
                <a:cs typeface="Times New Roman"/>
              </a:rPr>
              <a:t>　太鼓は、</a:t>
            </a:r>
            <a:r>
              <a:rPr lang="ja-JP" altLang="en-US" sz="1300" kern="100" dirty="0">
                <a:ea typeface="+mn-lt"/>
                <a:cs typeface="+mn-lt"/>
              </a:rPr>
              <a:t>神霊が宿るとされる大木で作られるため、それ自体が強い霊力を持つとも信じられ、</a:t>
            </a:r>
            <a:r>
              <a:rPr lang="ja-JP" sz="1300" kern="100" dirty="0">
                <a:ea typeface="+mn-lt"/>
                <a:cs typeface="+mn-lt"/>
              </a:rPr>
              <a:t>古来より神様と交信するための祭具としての役割を持っていま</a:t>
            </a:r>
            <a:r>
              <a:rPr lang="ja-JP" altLang="en-US" sz="1300" kern="100" dirty="0">
                <a:ea typeface="+mn-lt"/>
                <a:cs typeface="+mn-lt"/>
              </a:rPr>
              <a:t>し</a:t>
            </a:r>
            <a:r>
              <a:rPr lang="ja-JP" sz="1300" kern="100" dirty="0">
                <a:ea typeface="+mn-lt"/>
                <a:cs typeface="+mn-lt"/>
              </a:rPr>
              <a:t>た</a:t>
            </a:r>
            <a:r>
              <a:rPr lang="ja-JP" altLang="en-US" sz="1300" kern="100" dirty="0">
                <a:ea typeface="+mn-lt"/>
                <a:cs typeface="+mn-lt"/>
              </a:rPr>
              <a:t>。</a:t>
            </a:r>
          </a:p>
          <a:p>
            <a:pPr algn="just"/>
            <a:r>
              <a:rPr lang="ja-JP" altLang="en-US" sz="1300" kern="100" dirty="0">
                <a:latin typeface="Calibri"/>
                <a:ea typeface="Meiryo"/>
                <a:cs typeface="Calibri"/>
              </a:rPr>
              <a:t>　また太鼓をたたくことは全身の運動につながるため、身体の機能や免疫力向上に良いとされています。</a:t>
            </a:r>
          </a:p>
          <a:p>
            <a:pPr algn="just"/>
            <a:r>
              <a:rPr lang="ja-JP" altLang="en-US" sz="1300" kern="100" dirty="0">
                <a:latin typeface="Calibri"/>
                <a:ea typeface="Meiryo"/>
                <a:cs typeface="Calibri"/>
              </a:rPr>
              <a:t>まずは簡単でよいので、太鼓を思い浮かべながらストレッチなどの運動を始めてみませんか。</a:t>
            </a:r>
          </a:p>
        </p:txBody>
      </p:sp>
      <p:sp>
        <p:nvSpPr>
          <p:cNvPr id="11" name="テキスト ボックス 10">
            <a:extLst>
              <a:ext uri="{FF2B5EF4-FFF2-40B4-BE49-F238E27FC236}">
                <a16:creationId xmlns:a16="http://schemas.microsoft.com/office/drawing/2014/main" id="{4591BF08-A1CF-AC47-A0E7-A6153DC99805}"/>
              </a:ext>
            </a:extLst>
          </p:cNvPr>
          <p:cNvSpPr txBox="1"/>
          <p:nvPr/>
        </p:nvSpPr>
        <p:spPr>
          <a:xfrm>
            <a:off x="3122197" y="1047077"/>
            <a:ext cx="4288353" cy="400110"/>
          </a:xfrm>
          <a:prstGeom prst="rect">
            <a:avLst/>
          </a:prstGeom>
          <a:noFill/>
        </p:spPr>
        <p:txBody>
          <a:bodyPr wrap="none" rtlCol="0">
            <a:spAutoFit/>
          </a:bodyPr>
          <a:lstStyle/>
          <a:p>
            <a:r>
              <a:rPr kumimoji="1" lang="ja-JP" altLang="en-US" sz="2000" b="1" dirty="0">
                <a:solidFill>
                  <a:schemeClr val="bg1"/>
                </a:solidFill>
                <a:latin typeface="Meiryo" panose="020B0604030504040204" pitchFamily="34" charset="-128"/>
                <a:ea typeface="Meiryo" panose="020B0604030504040204" pitchFamily="34" charset="-128"/>
              </a:rPr>
              <a:t>大切な人の心と身体を本気で考える</a:t>
            </a:r>
          </a:p>
        </p:txBody>
      </p:sp>
      <p:sp>
        <p:nvSpPr>
          <p:cNvPr id="12" name="テキスト ボックス 11">
            <a:extLst>
              <a:ext uri="{FF2B5EF4-FFF2-40B4-BE49-F238E27FC236}">
                <a16:creationId xmlns:a16="http://schemas.microsoft.com/office/drawing/2014/main" id="{E8D37238-09ED-D04F-9472-720635773359}"/>
              </a:ext>
            </a:extLst>
          </p:cNvPr>
          <p:cNvSpPr txBox="1"/>
          <p:nvPr/>
        </p:nvSpPr>
        <p:spPr>
          <a:xfrm>
            <a:off x="751325" y="1845011"/>
            <a:ext cx="4902031" cy="615553"/>
          </a:xfrm>
          <a:prstGeom prst="rect">
            <a:avLst/>
          </a:prstGeom>
          <a:noFill/>
        </p:spPr>
        <p:txBody>
          <a:bodyPr wrap="square" rtlCol="0">
            <a:spAutoFit/>
          </a:bodyPr>
          <a:lstStyle/>
          <a:p>
            <a:r>
              <a:rPr lang="ja-JP" altLang="en-US" sz="3400" b="1" dirty="0" err="1">
                <a:solidFill>
                  <a:schemeClr val="bg1"/>
                </a:solidFill>
                <a:latin typeface="Hiragino Sans W4" panose="020B0400000000000000" pitchFamily="34" charset="-128"/>
                <a:ea typeface="Hiragino Sans W4" panose="020B0400000000000000" pitchFamily="34" charset="-128"/>
              </a:rPr>
              <a:t>いなぶ</a:t>
            </a:r>
            <a:r>
              <a:rPr lang="ja-JP" altLang="en-US" sz="3400" b="1" dirty="0">
                <a:solidFill>
                  <a:schemeClr val="bg1"/>
                </a:solidFill>
                <a:latin typeface="Hiragino Sans W4" panose="020B0400000000000000" pitchFamily="34" charset="-128"/>
                <a:ea typeface="Hiragino Sans W4" panose="020B0400000000000000" pitchFamily="34" charset="-128"/>
              </a:rPr>
              <a:t>健康アカデミー</a:t>
            </a:r>
            <a:endParaRPr kumimoji="1" lang="ja-JP" altLang="en-US" sz="3400" b="1" dirty="0">
              <a:solidFill>
                <a:schemeClr val="bg1"/>
              </a:solidFill>
              <a:latin typeface="Hiragino Sans W4" panose="020B0400000000000000" pitchFamily="34" charset="-128"/>
              <a:ea typeface="Hiragino Sans W4" panose="020B0400000000000000" pitchFamily="34" charset="-128"/>
            </a:endParaRPr>
          </a:p>
        </p:txBody>
      </p:sp>
      <p:sp>
        <p:nvSpPr>
          <p:cNvPr id="115" name="Freeform 205">
            <a:extLst>
              <a:ext uri="{FF2B5EF4-FFF2-40B4-BE49-F238E27FC236}">
                <a16:creationId xmlns:a16="http://schemas.microsoft.com/office/drawing/2014/main" id="{21807DF2-4512-F543-9861-223AE8F49691}"/>
              </a:ext>
            </a:extLst>
          </p:cNvPr>
          <p:cNvSpPr>
            <a:spLocks/>
          </p:cNvSpPr>
          <p:nvPr/>
        </p:nvSpPr>
        <p:spPr bwMode="auto">
          <a:xfrm>
            <a:off x="8094091" y="978551"/>
            <a:ext cx="6355479" cy="218275"/>
          </a:xfrm>
          <a:custGeom>
            <a:avLst/>
            <a:gdLst/>
            <a:ahLst/>
            <a:cxnLst>
              <a:cxn ang="0">
                <a:pos x="2847" y="66"/>
              </a:cxn>
              <a:cxn ang="0">
                <a:pos x="2816" y="61"/>
              </a:cxn>
              <a:cxn ang="0">
                <a:pos x="2726" y="53"/>
              </a:cxn>
              <a:cxn ang="0">
                <a:pos x="2662" y="50"/>
              </a:cxn>
              <a:cxn ang="0">
                <a:pos x="2586" y="47"/>
              </a:cxn>
              <a:cxn ang="0">
                <a:pos x="2403" y="46"/>
              </a:cxn>
              <a:cxn ang="0">
                <a:pos x="2299" y="46"/>
              </a:cxn>
              <a:cxn ang="0">
                <a:pos x="2188" y="49"/>
              </a:cxn>
              <a:cxn ang="0">
                <a:pos x="2130" y="50"/>
              </a:cxn>
              <a:cxn ang="0">
                <a:pos x="2070" y="51"/>
              </a:cxn>
              <a:cxn ang="0">
                <a:pos x="1948" y="56"/>
              </a:cxn>
              <a:cxn ang="0">
                <a:pos x="1884" y="57"/>
              </a:cxn>
              <a:cxn ang="0">
                <a:pos x="1821" y="60"/>
              </a:cxn>
              <a:cxn ang="0">
                <a:pos x="1690" y="66"/>
              </a:cxn>
              <a:cxn ang="0">
                <a:pos x="1425" y="79"/>
              </a:cxn>
              <a:cxn ang="0">
                <a:pos x="1159" y="90"/>
              </a:cxn>
              <a:cxn ang="0">
                <a:pos x="1028" y="94"/>
              </a:cxn>
              <a:cxn ang="0">
                <a:pos x="900" y="97"/>
              </a:cxn>
              <a:cxn ang="0">
                <a:pos x="778" y="98"/>
              </a:cxn>
              <a:cxn ang="0">
                <a:pos x="660" y="97"/>
              </a:cxn>
              <a:cxn ang="0">
                <a:pos x="547" y="94"/>
              </a:cxn>
              <a:cxn ang="0">
                <a:pos x="442" y="89"/>
              </a:cxn>
              <a:cxn ang="0">
                <a:pos x="346" y="81"/>
              </a:cxn>
              <a:cxn ang="0">
                <a:pos x="301" y="77"/>
              </a:cxn>
              <a:cxn ang="0">
                <a:pos x="259" y="71"/>
              </a:cxn>
              <a:cxn ang="0">
                <a:pos x="220" y="66"/>
              </a:cxn>
              <a:cxn ang="0">
                <a:pos x="120" y="49"/>
              </a:cxn>
              <a:cxn ang="0">
                <a:pos x="93" y="43"/>
              </a:cxn>
              <a:cxn ang="0">
                <a:pos x="32" y="26"/>
              </a:cxn>
              <a:cxn ang="0">
                <a:pos x="0" y="16"/>
              </a:cxn>
              <a:cxn ang="0">
                <a:pos x="33" y="23"/>
              </a:cxn>
              <a:cxn ang="0">
                <a:pos x="70" y="29"/>
              </a:cxn>
              <a:cxn ang="0">
                <a:pos x="121" y="36"/>
              </a:cxn>
              <a:cxn ang="0">
                <a:pos x="262" y="47"/>
              </a:cxn>
              <a:cxn ang="0">
                <a:pos x="304" y="50"/>
              </a:cxn>
              <a:cxn ang="0">
                <a:pos x="348" y="51"/>
              </a:cxn>
              <a:cxn ang="0">
                <a:pos x="443" y="53"/>
              </a:cxn>
              <a:cxn ang="0">
                <a:pos x="547" y="53"/>
              </a:cxn>
              <a:cxn ang="0">
                <a:pos x="658" y="50"/>
              </a:cxn>
              <a:cxn ang="0">
                <a:pos x="776" y="47"/>
              </a:cxn>
              <a:cxn ang="0">
                <a:pos x="899" y="42"/>
              </a:cxn>
              <a:cxn ang="0">
                <a:pos x="1025" y="36"/>
              </a:cxn>
              <a:cxn ang="0">
                <a:pos x="1156" y="29"/>
              </a:cxn>
              <a:cxn ang="0">
                <a:pos x="1423" y="16"/>
              </a:cxn>
              <a:cxn ang="0">
                <a:pos x="1555" y="10"/>
              </a:cxn>
              <a:cxn ang="0">
                <a:pos x="1689" y="5"/>
              </a:cxn>
              <a:cxn ang="0">
                <a:pos x="1820" y="2"/>
              </a:cxn>
              <a:cxn ang="0">
                <a:pos x="1884" y="0"/>
              </a:cxn>
              <a:cxn ang="0">
                <a:pos x="1946" y="0"/>
              </a:cxn>
              <a:cxn ang="0">
                <a:pos x="2070" y="0"/>
              </a:cxn>
              <a:cxn ang="0">
                <a:pos x="2130" y="0"/>
              </a:cxn>
              <a:cxn ang="0">
                <a:pos x="2188" y="2"/>
              </a:cxn>
              <a:cxn ang="0">
                <a:pos x="2299" y="5"/>
              </a:cxn>
              <a:cxn ang="0">
                <a:pos x="2405" y="10"/>
              </a:cxn>
              <a:cxn ang="0">
                <a:pos x="2587" y="23"/>
              </a:cxn>
              <a:cxn ang="0">
                <a:pos x="2664" y="32"/>
              </a:cxn>
              <a:cxn ang="0">
                <a:pos x="2728" y="42"/>
              </a:cxn>
              <a:cxn ang="0">
                <a:pos x="2818" y="57"/>
              </a:cxn>
              <a:cxn ang="0">
                <a:pos x="2840" y="63"/>
              </a:cxn>
              <a:cxn ang="0">
                <a:pos x="2847" y="66"/>
              </a:cxn>
            </a:cxnLst>
            <a:rect l="0" t="0" r="r" b="b"/>
            <a:pathLst>
              <a:path w="2847" h="98">
                <a:moveTo>
                  <a:pt x="2847" y="66"/>
                </a:moveTo>
                <a:lnTo>
                  <a:pt x="2847" y="66"/>
                </a:lnTo>
                <a:lnTo>
                  <a:pt x="2816" y="61"/>
                </a:lnTo>
                <a:lnTo>
                  <a:pt x="2816" y="61"/>
                </a:lnTo>
                <a:lnTo>
                  <a:pt x="2778" y="57"/>
                </a:lnTo>
                <a:lnTo>
                  <a:pt x="2726" y="53"/>
                </a:lnTo>
                <a:lnTo>
                  <a:pt x="2726" y="53"/>
                </a:lnTo>
                <a:lnTo>
                  <a:pt x="2662" y="50"/>
                </a:lnTo>
                <a:lnTo>
                  <a:pt x="2586" y="47"/>
                </a:lnTo>
                <a:lnTo>
                  <a:pt x="2586" y="47"/>
                </a:lnTo>
                <a:lnTo>
                  <a:pt x="2499" y="46"/>
                </a:lnTo>
                <a:lnTo>
                  <a:pt x="2403" y="46"/>
                </a:lnTo>
                <a:lnTo>
                  <a:pt x="2403" y="46"/>
                </a:lnTo>
                <a:lnTo>
                  <a:pt x="2299" y="46"/>
                </a:lnTo>
                <a:lnTo>
                  <a:pt x="2299" y="46"/>
                </a:lnTo>
                <a:lnTo>
                  <a:pt x="2188" y="49"/>
                </a:lnTo>
                <a:lnTo>
                  <a:pt x="2188" y="49"/>
                </a:lnTo>
                <a:lnTo>
                  <a:pt x="2130" y="50"/>
                </a:lnTo>
                <a:lnTo>
                  <a:pt x="2130" y="50"/>
                </a:lnTo>
                <a:lnTo>
                  <a:pt x="2070" y="51"/>
                </a:lnTo>
                <a:lnTo>
                  <a:pt x="2070" y="51"/>
                </a:lnTo>
                <a:lnTo>
                  <a:pt x="1948" y="56"/>
                </a:lnTo>
                <a:lnTo>
                  <a:pt x="1948" y="56"/>
                </a:lnTo>
                <a:lnTo>
                  <a:pt x="1884" y="57"/>
                </a:lnTo>
                <a:lnTo>
                  <a:pt x="1884" y="57"/>
                </a:lnTo>
                <a:lnTo>
                  <a:pt x="1821" y="60"/>
                </a:lnTo>
                <a:lnTo>
                  <a:pt x="1821" y="60"/>
                </a:lnTo>
                <a:lnTo>
                  <a:pt x="1690" y="66"/>
                </a:lnTo>
                <a:lnTo>
                  <a:pt x="1690" y="66"/>
                </a:lnTo>
                <a:lnTo>
                  <a:pt x="1425" y="79"/>
                </a:lnTo>
                <a:lnTo>
                  <a:pt x="1425" y="79"/>
                </a:lnTo>
                <a:lnTo>
                  <a:pt x="1159" y="90"/>
                </a:lnTo>
                <a:lnTo>
                  <a:pt x="1159" y="90"/>
                </a:lnTo>
                <a:lnTo>
                  <a:pt x="1028" y="94"/>
                </a:lnTo>
                <a:lnTo>
                  <a:pt x="1028" y="94"/>
                </a:lnTo>
                <a:lnTo>
                  <a:pt x="900" y="97"/>
                </a:lnTo>
                <a:lnTo>
                  <a:pt x="900" y="97"/>
                </a:lnTo>
                <a:lnTo>
                  <a:pt x="778" y="98"/>
                </a:lnTo>
                <a:lnTo>
                  <a:pt x="660" y="97"/>
                </a:lnTo>
                <a:lnTo>
                  <a:pt x="660" y="97"/>
                </a:lnTo>
                <a:lnTo>
                  <a:pt x="547" y="94"/>
                </a:lnTo>
                <a:lnTo>
                  <a:pt x="547" y="94"/>
                </a:lnTo>
                <a:lnTo>
                  <a:pt x="442" y="89"/>
                </a:lnTo>
                <a:lnTo>
                  <a:pt x="442" y="89"/>
                </a:lnTo>
                <a:lnTo>
                  <a:pt x="393" y="86"/>
                </a:lnTo>
                <a:lnTo>
                  <a:pt x="346" y="81"/>
                </a:lnTo>
                <a:lnTo>
                  <a:pt x="346" y="81"/>
                </a:lnTo>
                <a:lnTo>
                  <a:pt x="301" y="77"/>
                </a:lnTo>
                <a:lnTo>
                  <a:pt x="301" y="77"/>
                </a:lnTo>
                <a:lnTo>
                  <a:pt x="259" y="71"/>
                </a:lnTo>
                <a:lnTo>
                  <a:pt x="259" y="71"/>
                </a:lnTo>
                <a:lnTo>
                  <a:pt x="220" y="66"/>
                </a:lnTo>
                <a:lnTo>
                  <a:pt x="184" y="60"/>
                </a:lnTo>
                <a:lnTo>
                  <a:pt x="120" y="49"/>
                </a:lnTo>
                <a:lnTo>
                  <a:pt x="120" y="49"/>
                </a:lnTo>
                <a:lnTo>
                  <a:pt x="93" y="43"/>
                </a:lnTo>
                <a:lnTo>
                  <a:pt x="69" y="37"/>
                </a:lnTo>
                <a:lnTo>
                  <a:pt x="32" y="26"/>
                </a:lnTo>
                <a:lnTo>
                  <a:pt x="32" y="26"/>
                </a:lnTo>
                <a:lnTo>
                  <a:pt x="0" y="16"/>
                </a:lnTo>
                <a:lnTo>
                  <a:pt x="0" y="16"/>
                </a:lnTo>
                <a:lnTo>
                  <a:pt x="33" y="23"/>
                </a:lnTo>
                <a:lnTo>
                  <a:pt x="33" y="23"/>
                </a:lnTo>
                <a:lnTo>
                  <a:pt x="70" y="29"/>
                </a:lnTo>
                <a:lnTo>
                  <a:pt x="121" y="36"/>
                </a:lnTo>
                <a:lnTo>
                  <a:pt x="121" y="36"/>
                </a:lnTo>
                <a:lnTo>
                  <a:pt x="185" y="43"/>
                </a:lnTo>
                <a:lnTo>
                  <a:pt x="262" y="47"/>
                </a:lnTo>
                <a:lnTo>
                  <a:pt x="262" y="47"/>
                </a:lnTo>
                <a:lnTo>
                  <a:pt x="304" y="50"/>
                </a:lnTo>
                <a:lnTo>
                  <a:pt x="304" y="50"/>
                </a:lnTo>
                <a:lnTo>
                  <a:pt x="348" y="51"/>
                </a:lnTo>
                <a:lnTo>
                  <a:pt x="348" y="51"/>
                </a:lnTo>
                <a:lnTo>
                  <a:pt x="443" y="53"/>
                </a:lnTo>
                <a:lnTo>
                  <a:pt x="443" y="53"/>
                </a:lnTo>
                <a:lnTo>
                  <a:pt x="547" y="53"/>
                </a:lnTo>
                <a:lnTo>
                  <a:pt x="547" y="53"/>
                </a:lnTo>
                <a:lnTo>
                  <a:pt x="658" y="50"/>
                </a:lnTo>
                <a:lnTo>
                  <a:pt x="658" y="50"/>
                </a:lnTo>
                <a:lnTo>
                  <a:pt x="776" y="47"/>
                </a:lnTo>
                <a:lnTo>
                  <a:pt x="899" y="42"/>
                </a:lnTo>
                <a:lnTo>
                  <a:pt x="899" y="42"/>
                </a:lnTo>
                <a:lnTo>
                  <a:pt x="1025" y="36"/>
                </a:lnTo>
                <a:lnTo>
                  <a:pt x="1025" y="36"/>
                </a:lnTo>
                <a:lnTo>
                  <a:pt x="1156" y="29"/>
                </a:lnTo>
                <a:lnTo>
                  <a:pt x="1156" y="29"/>
                </a:lnTo>
                <a:lnTo>
                  <a:pt x="1423" y="16"/>
                </a:lnTo>
                <a:lnTo>
                  <a:pt x="1423" y="16"/>
                </a:lnTo>
                <a:lnTo>
                  <a:pt x="1555" y="10"/>
                </a:lnTo>
                <a:lnTo>
                  <a:pt x="1555" y="10"/>
                </a:lnTo>
                <a:lnTo>
                  <a:pt x="1689" y="5"/>
                </a:lnTo>
                <a:lnTo>
                  <a:pt x="1689" y="5"/>
                </a:lnTo>
                <a:lnTo>
                  <a:pt x="1820" y="2"/>
                </a:lnTo>
                <a:lnTo>
                  <a:pt x="1820" y="2"/>
                </a:lnTo>
                <a:lnTo>
                  <a:pt x="1884" y="0"/>
                </a:lnTo>
                <a:lnTo>
                  <a:pt x="1884" y="0"/>
                </a:lnTo>
                <a:lnTo>
                  <a:pt x="1946" y="0"/>
                </a:lnTo>
                <a:lnTo>
                  <a:pt x="1946" y="0"/>
                </a:lnTo>
                <a:lnTo>
                  <a:pt x="2070" y="0"/>
                </a:lnTo>
                <a:lnTo>
                  <a:pt x="2070" y="0"/>
                </a:lnTo>
                <a:lnTo>
                  <a:pt x="2130" y="0"/>
                </a:lnTo>
                <a:lnTo>
                  <a:pt x="2130" y="0"/>
                </a:lnTo>
                <a:lnTo>
                  <a:pt x="2188" y="2"/>
                </a:lnTo>
                <a:lnTo>
                  <a:pt x="2188" y="2"/>
                </a:lnTo>
                <a:lnTo>
                  <a:pt x="2299" y="5"/>
                </a:lnTo>
                <a:lnTo>
                  <a:pt x="2299" y="5"/>
                </a:lnTo>
                <a:lnTo>
                  <a:pt x="2405" y="10"/>
                </a:lnTo>
                <a:lnTo>
                  <a:pt x="2405" y="10"/>
                </a:lnTo>
                <a:lnTo>
                  <a:pt x="2500" y="16"/>
                </a:lnTo>
                <a:lnTo>
                  <a:pt x="2587" y="23"/>
                </a:lnTo>
                <a:lnTo>
                  <a:pt x="2587" y="23"/>
                </a:lnTo>
                <a:lnTo>
                  <a:pt x="2664" y="32"/>
                </a:lnTo>
                <a:lnTo>
                  <a:pt x="2728" y="42"/>
                </a:lnTo>
                <a:lnTo>
                  <a:pt x="2728" y="42"/>
                </a:lnTo>
                <a:lnTo>
                  <a:pt x="2779" y="50"/>
                </a:lnTo>
                <a:lnTo>
                  <a:pt x="2818" y="57"/>
                </a:lnTo>
                <a:lnTo>
                  <a:pt x="2818" y="57"/>
                </a:lnTo>
                <a:lnTo>
                  <a:pt x="2840" y="63"/>
                </a:lnTo>
                <a:lnTo>
                  <a:pt x="2840" y="63"/>
                </a:lnTo>
                <a:lnTo>
                  <a:pt x="2847" y="66"/>
                </a:lnTo>
                <a:lnTo>
                  <a:pt x="2847" y="66"/>
                </a:lnTo>
                <a:close/>
              </a:path>
            </a:pathLst>
          </a:custGeom>
          <a:solidFill>
            <a:srgbClr val="D3E9D5"/>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116" name="Freeform 206">
            <a:extLst>
              <a:ext uri="{FF2B5EF4-FFF2-40B4-BE49-F238E27FC236}">
                <a16:creationId xmlns:a16="http://schemas.microsoft.com/office/drawing/2014/main" id="{ED96B0D8-2AF8-824A-9088-303B2148510F}"/>
              </a:ext>
            </a:extLst>
          </p:cNvPr>
          <p:cNvSpPr>
            <a:spLocks/>
          </p:cNvSpPr>
          <p:nvPr/>
        </p:nvSpPr>
        <p:spPr bwMode="auto">
          <a:xfrm>
            <a:off x="8171964" y="1010413"/>
            <a:ext cx="6355479" cy="155911"/>
          </a:xfrm>
          <a:custGeom>
            <a:avLst/>
            <a:gdLst/>
            <a:ahLst/>
            <a:cxnLst>
              <a:cxn ang="0">
                <a:pos x="2847" y="52"/>
              </a:cxn>
              <a:cxn ang="0">
                <a:pos x="2816" y="46"/>
              </a:cxn>
              <a:cxn ang="0">
                <a:pos x="2726" y="36"/>
              </a:cxn>
              <a:cxn ang="0">
                <a:pos x="2662" y="30"/>
              </a:cxn>
              <a:cxn ang="0">
                <a:pos x="2586" y="28"/>
              </a:cxn>
              <a:cxn ang="0">
                <a:pos x="2403" y="22"/>
              </a:cxn>
              <a:cxn ang="0">
                <a:pos x="2299" y="20"/>
              </a:cxn>
              <a:cxn ang="0">
                <a:pos x="2188" y="22"/>
              </a:cxn>
              <a:cxn ang="0">
                <a:pos x="2130" y="22"/>
              </a:cxn>
              <a:cxn ang="0">
                <a:pos x="2070" y="23"/>
              </a:cxn>
              <a:cxn ang="0">
                <a:pos x="1948" y="26"/>
              </a:cxn>
              <a:cxn ang="0">
                <a:pos x="1884" y="28"/>
              </a:cxn>
              <a:cxn ang="0">
                <a:pos x="1820" y="30"/>
              </a:cxn>
              <a:cxn ang="0">
                <a:pos x="1690" y="35"/>
              </a:cxn>
              <a:cxn ang="0">
                <a:pos x="1424" y="47"/>
              </a:cxn>
              <a:cxn ang="0">
                <a:pos x="1158" y="59"/>
              </a:cxn>
              <a:cxn ang="0">
                <a:pos x="900" y="67"/>
              </a:cxn>
              <a:cxn ang="0">
                <a:pos x="776" y="70"/>
              </a:cxn>
              <a:cxn ang="0">
                <a:pos x="660" y="70"/>
              </a:cxn>
              <a:cxn ang="0">
                <a:pos x="443" y="65"/>
              </a:cxn>
              <a:cxn ang="0">
                <a:pos x="346" y="59"/>
              </a:cxn>
              <a:cxn ang="0">
                <a:pos x="259" y="52"/>
              </a:cxn>
              <a:cxn ang="0">
                <a:pos x="120" y="32"/>
              </a:cxn>
              <a:cxn ang="0">
                <a:pos x="93" y="26"/>
              </a:cxn>
              <a:cxn ang="0">
                <a:pos x="32" y="12"/>
              </a:cxn>
              <a:cxn ang="0">
                <a:pos x="0" y="2"/>
              </a:cxn>
              <a:cxn ang="0">
                <a:pos x="32" y="10"/>
              </a:cxn>
              <a:cxn ang="0">
                <a:pos x="70" y="18"/>
              </a:cxn>
              <a:cxn ang="0">
                <a:pos x="121" y="26"/>
              </a:cxn>
              <a:cxn ang="0">
                <a:pos x="261" y="40"/>
              </a:cxn>
              <a:cxn ang="0">
                <a:pos x="348" y="46"/>
              </a:cxn>
              <a:cxn ang="0">
                <a:pos x="443" y="49"/>
              </a:cxn>
              <a:cxn ang="0">
                <a:pos x="658" y="49"/>
              </a:cxn>
              <a:cxn ang="0">
                <a:pos x="776" y="46"/>
              </a:cxn>
              <a:cxn ang="0">
                <a:pos x="900" y="43"/>
              </a:cxn>
              <a:cxn ang="0">
                <a:pos x="1156" y="32"/>
              </a:cxn>
              <a:cxn ang="0">
                <a:pos x="1423" y="19"/>
              </a:cxn>
              <a:cxn ang="0">
                <a:pos x="1689" y="8"/>
              </a:cxn>
              <a:cxn ang="0">
                <a:pos x="1820" y="3"/>
              </a:cxn>
              <a:cxn ang="0">
                <a:pos x="1884" y="2"/>
              </a:cxn>
              <a:cxn ang="0">
                <a:pos x="1946" y="2"/>
              </a:cxn>
              <a:cxn ang="0">
                <a:pos x="2070" y="0"/>
              </a:cxn>
              <a:cxn ang="0">
                <a:pos x="2130" y="0"/>
              </a:cxn>
              <a:cxn ang="0">
                <a:pos x="2188" y="0"/>
              </a:cxn>
              <a:cxn ang="0">
                <a:pos x="2299" y="2"/>
              </a:cxn>
              <a:cxn ang="0">
                <a:pos x="2405" y="6"/>
              </a:cxn>
              <a:cxn ang="0">
                <a:pos x="2587" y="16"/>
              </a:cxn>
              <a:cxn ang="0">
                <a:pos x="2662" y="23"/>
              </a:cxn>
              <a:cxn ang="0">
                <a:pos x="2726" y="30"/>
              </a:cxn>
              <a:cxn ang="0">
                <a:pos x="2816" y="45"/>
              </a:cxn>
              <a:cxn ang="0">
                <a:pos x="2847" y="52"/>
              </a:cxn>
            </a:cxnLst>
            <a:rect l="0" t="0" r="r" b="b"/>
            <a:pathLst>
              <a:path w="2847" h="70">
                <a:moveTo>
                  <a:pt x="2847" y="52"/>
                </a:moveTo>
                <a:lnTo>
                  <a:pt x="2847" y="52"/>
                </a:lnTo>
                <a:lnTo>
                  <a:pt x="2816" y="46"/>
                </a:lnTo>
                <a:lnTo>
                  <a:pt x="2816" y="46"/>
                </a:lnTo>
                <a:lnTo>
                  <a:pt x="2778" y="42"/>
                </a:lnTo>
                <a:lnTo>
                  <a:pt x="2726" y="36"/>
                </a:lnTo>
                <a:lnTo>
                  <a:pt x="2726" y="36"/>
                </a:lnTo>
                <a:lnTo>
                  <a:pt x="2662" y="30"/>
                </a:lnTo>
                <a:lnTo>
                  <a:pt x="2586" y="28"/>
                </a:lnTo>
                <a:lnTo>
                  <a:pt x="2586" y="28"/>
                </a:lnTo>
                <a:lnTo>
                  <a:pt x="2500" y="23"/>
                </a:lnTo>
                <a:lnTo>
                  <a:pt x="2403" y="22"/>
                </a:lnTo>
                <a:lnTo>
                  <a:pt x="2403" y="22"/>
                </a:lnTo>
                <a:lnTo>
                  <a:pt x="2299" y="20"/>
                </a:lnTo>
                <a:lnTo>
                  <a:pt x="2188" y="22"/>
                </a:lnTo>
                <a:lnTo>
                  <a:pt x="2188" y="22"/>
                </a:lnTo>
                <a:lnTo>
                  <a:pt x="2130" y="22"/>
                </a:lnTo>
                <a:lnTo>
                  <a:pt x="2130" y="22"/>
                </a:lnTo>
                <a:lnTo>
                  <a:pt x="2070" y="23"/>
                </a:lnTo>
                <a:lnTo>
                  <a:pt x="2070" y="23"/>
                </a:lnTo>
                <a:lnTo>
                  <a:pt x="1948" y="26"/>
                </a:lnTo>
                <a:lnTo>
                  <a:pt x="1948" y="26"/>
                </a:lnTo>
                <a:lnTo>
                  <a:pt x="1884" y="28"/>
                </a:lnTo>
                <a:lnTo>
                  <a:pt x="1884" y="28"/>
                </a:lnTo>
                <a:lnTo>
                  <a:pt x="1820" y="30"/>
                </a:lnTo>
                <a:lnTo>
                  <a:pt x="1820" y="30"/>
                </a:lnTo>
                <a:lnTo>
                  <a:pt x="1690" y="35"/>
                </a:lnTo>
                <a:lnTo>
                  <a:pt x="1690" y="35"/>
                </a:lnTo>
                <a:lnTo>
                  <a:pt x="1424" y="47"/>
                </a:lnTo>
                <a:lnTo>
                  <a:pt x="1424" y="47"/>
                </a:lnTo>
                <a:lnTo>
                  <a:pt x="1158" y="59"/>
                </a:lnTo>
                <a:lnTo>
                  <a:pt x="1158" y="59"/>
                </a:lnTo>
                <a:lnTo>
                  <a:pt x="1028" y="65"/>
                </a:lnTo>
                <a:lnTo>
                  <a:pt x="900" y="67"/>
                </a:lnTo>
                <a:lnTo>
                  <a:pt x="900" y="67"/>
                </a:lnTo>
                <a:lnTo>
                  <a:pt x="776" y="70"/>
                </a:lnTo>
                <a:lnTo>
                  <a:pt x="660" y="70"/>
                </a:lnTo>
                <a:lnTo>
                  <a:pt x="660" y="70"/>
                </a:lnTo>
                <a:lnTo>
                  <a:pt x="547" y="69"/>
                </a:lnTo>
                <a:lnTo>
                  <a:pt x="443" y="65"/>
                </a:lnTo>
                <a:lnTo>
                  <a:pt x="443" y="65"/>
                </a:lnTo>
                <a:lnTo>
                  <a:pt x="346" y="59"/>
                </a:lnTo>
                <a:lnTo>
                  <a:pt x="259" y="52"/>
                </a:lnTo>
                <a:lnTo>
                  <a:pt x="259" y="52"/>
                </a:lnTo>
                <a:lnTo>
                  <a:pt x="184" y="42"/>
                </a:lnTo>
                <a:lnTo>
                  <a:pt x="120" y="32"/>
                </a:lnTo>
                <a:lnTo>
                  <a:pt x="120" y="32"/>
                </a:lnTo>
                <a:lnTo>
                  <a:pt x="93" y="26"/>
                </a:lnTo>
                <a:lnTo>
                  <a:pt x="69" y="20"/>
                </a:lnTo>
                <a:lnTo>
                  <a:pt x="32" y="12"/>
                </a:lnTo>
                <a:lnTo>
                  <a:pt x="32" y="12"/>
                </a:lnTo>
                <a:lnTo>
                  <a:pt x="0" y="2"/>
                </a:lnTo>
                <a:lnTo>
                  <a:pt x="0" y="2"/>
                </a:lnTo>
                <a:lnTo>
                  <a:pt x="32" y="10"/>
                </a:lnTo>
                <a:lnTo>
                  <a:pt x="32" y="10"/>
                </a:lnTo>
                <a:lnTo>
                  <a:pt x="70" y="18"/>
                </a:lnTo>
                <a:lnTo>
                  <a:pt x="121" y="26"/>
                </a:lnTo>
                <a:lnTo>
                  <a:pt x="121" y="26"/>
                </a:lnTo>
                <a:lnTo>
                  <a:pt x="185" y="33"/>
                </a:lnTo>
                <a:lnTo>
                  <a:pt x="261" y="40"/>
                </a:lnTo>
                <a:lnTo>
                  <a:pt x="261" y="40"/>
                </a:lnTo>
                <a:lnTo>
                  <a:pt x="348" y="46"/>
                </a:lnTo>
                <a:lnTo>
                  <a:pt x="443" y="49"/>
                </a:lnTo>
                <a:lnTo>
                  <a:pt x="443" y="49"/>
                </a:lnTo>
                <a:lnTo>
                  <a:pt x="547" y="50"/>
                </a:lnTo>
                <a:lnTo>
                  <a:pt x="658" y="49"/>
                </a:lnTo>
                <a:lnTo>
                  <a:pt x="658" y="49"/>
                </a:lnTo>
                <a:lnTo>
                  <a:pt x="776" y="46"/>
                </a:lnTo>
                <a:lnTo>
                  <a:pt x="900" y="43"/>
                </a:lnTo>
                <a:lnTo>
                  <a:pt x="900" y="43"/>
                </a:lnTo>
                <a:lnTo>
                  <a:pt x="1027" y="37"/>
                </a:lnTo>
                <a:lnTo>
                  <a:pt x="1156" y="32"/>
                </a:lnTo>
                <a:lnTo>
                  <a:pt x="1156" y="32"/>
                </a:lnTo>
                <a:lnTo>
                  <a:pt x="1423" y="19"/>
                </a:lnTo>
                <a:lnTo>
                  <a:pt x="1423" y="19"/>
                </a:lnTo>
                <a:lnTo>
                  <a:pt x="1689" y="8"/>
                </a:lnTo>
                <a:lnTo>
                  <a:pt x="1689" y="8"/>
                </a:lnTo>
                <a:lnTo>
                  <a:pt x="1820" y="3"/>
                </a:lnTo>
                <a:lnTo>
                  <a:pt x="1820" y="3"/>
                </a:lnTo>
                <a:lnTo>
                  <a:pt x="1884" y="2"/>
                </a:lnTo>
                <a:lnTo>
                  <a:pt x="1884" y="2"/>
                </a:lnTo>
                <a:lnTo>
                  <a:pt x="1946" y="2"/>
                </a:lnTo>
                <a:lnTo>
                  <a:pt x="1946" y="2"/>
                </a:lnTo>
                <a:lnTo>
                  <a:pt x="2070" y="0"/>
                </a:lnTo>
                <a:lnTo>
                  <a:pt x="2070" y="0"/>
                </a:lnTo>
                <a:lnTo>
                  <a:pt x="2130" y="0"/>
                </a:lnTo>
                <a:lnTo>
                  <a:pt x="2130" y="0"/>
                </a:lnTo>
                <a:lnTo>
                  <a:pt x="2188" y="0"/>
                </a:lnTo>
                <a:lnTo>
                  <a:pt x="2188" y="0"/>
                </a:lnTo>
                <a:lnTo>
                  <a:pt x="2299" y="2"/>
                </a:lnTo>
                <a:lnTo>
                  <a:pt x="2405" y="6"/>
                </a:lnTo>
                <a:lnTo>
                  <a:pt x="2405" y="6"/>
                </a:lnTo>
                <a:lnTo>
                  <a:pt x="2500" y="10"/>
                </a:lnTo>
                <a:lnTo>
                  <a:pt x="2587" y="16"/>
                </a:lnTo>
                <a:lnTo>
                  <a:pt x="2587" y="16"/>
                </a:lnTo>
                <a:lnTo>
                  <a:pt x="2662" y="23"/>
                </a:lnTo>
                <a:lnTo>
                  <a:pt x="2726" y="30"/>
                </a:lnTo>
                <a:lnTo>
                  <a:pt x="2726" y="30"/>
                </a:lnTo>
                <a:lnTo>
                  <a:pt x="2779" y="37"/>
                </a:lnTo>
                <a:lnTo>
                  <a:pt x="2816" y="45"/>
                </a:lnTo>
                <a:lnTo>
                  <a:pt x="2816" y="45"/>
                </a:lnTo>
                <a:lnTo>
                  <a:pt x="2847" y="52"/>
                </a:lnTo>
                <a:lnTo>
                  <a:pt x="2847" y="52"/>
                </a:lnTo>
                <a:close/>
              </a:path>
            </a:pathLst>
          </a:custGeom>
          <a:solidFill>
            <a:srgbClr val="13AE67"/>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13" name="正方形/長方形 12">
            <a:extLst>
              <a:ext uri="{FF2B5EF4-FFF2-40B4-BE49-F238E27FC236}">
                <a16:creationId xmlns:a16="http://schemas.microsoft.com/office/drawing/2014/main" id="{2EE79C41-F335-B343-A084-C77504CA9286}"/>
              </a:ext>
            </a:extLst>
          </p:cNvPr>
          <p:cNvSpPr/>
          <p:nvPr/>
        </p:nvSpPr>
        <p:spPr>
          <a:xfrm>
            <a:off x="8257439" y="1137035"/>
            <a:ext cx="6507878" cy="523220"/>
          </a:xfrm>
          <a:prstGeom prst="rect">
            <a:avLst/>
          </a:prstGeom>
        </p:spPr>
        <p:txBody>
          <a:bodyPr wrap="square">
            <a:spAutoFit/>
          </a:bodyPr>
          <a:lstStyle/>
          <a:p>
            <a:endParaRPr lang="en-US" altLang="ja-JP" sz="1400" dirty="0">
              <a:latin typeface="Meiryo" panose="020B0604030504040204" pitchFamily="34" charset="-128"/>
              <a:ea typeface="Meiryo" panose="020B0604030504040204" pitchFamily="34" charset="-128"/>
            </a:endParaRPr>
          </a:p>
          <a:p>
            <a:r>
              <a:rPr lang="ja-JP" altLang="en-US" sz="1400">
                <a:latin typeface="Meiryo" panose="020B0604030504040204" pitchFamily="34" charset="-128"/>
                <a:ea typeface="Meiryo" panose="020B0604030504040204" pitchFamily="34" charset="-128"/>
              </a:rPr>
              <a:t>　　　</a:t>
            </a:r>
            <a:endParaRPr lang="en-US" altLang="ja-JP" sz="1400" dirty="0">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B5C4A312-A459-DC4A-AC15-B2F47E442C33}"/>
              </a:ext>
            </a:extLst>
          </p:cNvPr>
          <p:cNvSpPr/>
          <p:nvPr/>
        </p:nvSpPr>
        <p:spPr>
          <a:xfrm>
            <a:off x="4223369" y="3639154"/>
            <a:ext cx="3334853" cy="2135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3" name="Rectangle 159"/>
          <p:cNvSpPr>
            <a:spLocks noChangeArrowheads="1"/>
          </p:cNvSpPr>
          <p:nvPr/>
        </p:nvSpPr>
        <p:spPr bwMode="auto">
          <a:xfrm>
            <a:off x="4287130" y="4021400"/>
            <a:ext cx="3255998" cy="172354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284329" fontAlgn="base">
              <a:spcBef>
                <a:spcPct val="0"/>
              </a:spcBef>
              <a:spcAft>
                <a:spcPct val="0"/>
              </a:spcAft>
            </a:pPr>
            <a:r>
              <a:rPr lang="ja-JP" altLang="en-US" sz="1400" dirty="0">
                <a:latin typeface="Meiryo" panose="020B0604030504040204" pitchFamily="34" charset="-128"/>
                <a:ea typeface="Meiryo" panose="020B0604030504040204" pitchFamily="34" charset="-128"/>
                <a:cs typeface="ＭＳ Ｐゴシック" pitchFamily="50" charset="-128"/>
              </a:rPr>
              <a:t>今年は、例年よりも秋が早く到来したようです。紅葉の季節となってきましたね。自然を見て癒されるのも健康につながります！</a:t>
            </a:r>
            <a:endParaRPr lang="en-US" altLang="ja-JP" sz="1400" dirty="0">
              <a:latin typeface="Meiryo" panose="020B0604030504040204" pitchFamily="34" charset="-128"/>
              <a:ea typeface="Meiryo" panose="020B0604030504040204" pitchFamily="34" charset="-128"/>
              <a:cs typeface="ＭＳ Ｐゴシック" pitchFamily="50" charset="-128"/>
            </a:endParaRPr>
          </a:p>
          <a:p>
            <a:pPr defTabSz="1284329" fontAlgn="base">
              <a:spcBef>
                <a:spcPct val="0"/>
              </a:spcBef>
              <a:spcAft>
                <a:spcPct val="0"/>
              </a:spcAft>
            </a:pPr>
            <a:r>
              <a:rPr lang="ja-JP" altLang="en-US" sz="1400" dirty="0">
                <a:latin typeface="Meiryo" panose="020B0604030504040204" pitchFamily="34" charset="-128"/>
                <a:ea typeface="Meiryo" panose="020B0604030504040204" pitchFamily="34" charset="-128"/>
                <a:cs typeface="ＭＳ Ｐゴシック" pitchFamily="50" charset="-128"/>
              </a:rPr>
              <a:t>また、食欲の秋です！美味しい食べ物も楽しみですね！しっかり食べて睡眠をとってお体に気をつけてお過ごし下さいね。</a:t>
            </a:r>
            <a:endParaRPr lang="en-US" altLang="ja-JP" sz="1400" dirty="0">
              <a:latin typeface="Meiryo" panose="020B0604030504040204" pitchFamily="34" charset="-128"/>
              <a:ea typeface="Meiryo" panose="020B0604030504040204" pitchFamily="34" charset="-128"/>
              <a:cs typeface="ＭＳ Ｐゴシック" pitchFamily="50" charset="-128"/>
            </a:endParaRPr>
          </a:p>
        </p:txBody>
      </p:sp>
      <p:sp>
        <p:nvSpPr>
          <p:cNvPr id="1201" name="Rectangle 177"/>
          <p:cNvSpPr>
            <a:spLocks noChangeArrowheads="1"/>
          </p:cNvSpPr>
          <p:nvPr/>
        </p:nvSpPr>
        <p:spPr bwMode="auto">
          <a:xfrm>
            <a:off x="6017765" y="5532817"/>
            <a:ext cx="1436291" cy="215444"/>
          </a:xfrm>
          <a:prstGeom prst="rect">
            <a:avLst/>
          </a:prstGeom>
          <a:noFill/>
          <a:ln>
            <a:noFill/>
            <a:headEnd/>
            <a:tailEnd/>
          </a:ln>
        </p:spPr>
        <p:style>
          <a:lnRef idx="2">
            <a:schemeClr val="accent1"/>
          </a:lnRef>
          <a:fillRef idx="1">
            <a:schemeClr val="lt1"/>
          </a:fillRef>
          <a:effectRef idx="0">
            <a:schemeClr val="accent1"/>
          </a:effectRef>
          <a:fontRef idx="minor">
            <a:schemeClr val="dk1"/>
          </a:fontRef>
        </p:style>
        <p:txBody>
          <a:bodyPr vert="horz" wrap="none" lIns="0" tIns="0" rIns="0" bIns="0" numCol="1" anchor="t" anchorCtr="0" compatLnSpc="1">
            <a:prstTxWarp prst="textNoShape">
              <a:avLst/>
            </a:prstTxWarp>
            <a:spAutoFit/>
          </a:bodyPr>
          <a:lstStyle/>
          <a:p>
            <a:pPr defTabSz="1284329" fontAlgn="base">
              <a:spcBef>
                <a:spcPct val="0"/>
              </a:spcBef>
              <a:spcAft>
                <a:spcPct val="0"/>
              </a:spcAft>
            </a:pPr>
            <a:r>
              <a:rPr lang="ja-JP" altLang="en-US" sz="1400" dirty="0">
                <a:latin typeface="Meiryo" panose="020B0604030504040204" pitchFamily="34" charset="-128"/>
                <a:ea typeface="Meiryo" panose="020B0604030504040204" pitchFamily="34" charset="-128"/>
                <a:cs typeface="ＭＳ Ｐゴシック" pitchFamily="50" charset="-128"/>
              </a:rPr>
              <a:t>代表　永井　雄太</a:t>
            </a:r>
          </a:p>
        </p:txBody>
      </p:sp>
      <p:sp>
        <p:nvSpPr>
          <p:cNvPr id="1182" name="Rectangle 158"/>
          <p:cNvSpPr>
            <a:spLocks noChangeArrowheads="1"/>
          </p:cNvSpPr>
          <p:nvPr/>
        </p:nvSpPr>
        <p:spPr bwMode="auto">
          <a:xfrm>
            <a:off x="4287130" y="3732238"/>
            <a:ext cx="1282402" cy="30777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84329" fontAlgn="base">
              <a:spcBef>
                <a:spcPct val="0"/>
              </a:spcBef>
              <a:spcAft>
                <a:spcPct val="0"/>
              </a:spcAft>
            </a:pPr>
            <a:r>
              <a:rPr lang="ja-JP" altLang="en-US" sz="2000" dirty="0">
                <a:latin typeface="Meiryo" panose="020B0604030504040204" pitchFamily="34" charset="-128"/>
                <a:ea typeface="Meiryo" panose="020B0604030504040204" pitchFamily="34" charset="-128"/>
                <a:cs typeface="ＭＳ Ｐゴシック" pitchFamily="50" charset="-128"/>
              </a:rPr>
              <a:t>ごあいさつ</a:t>
            </a:r>
            <a:endParaRPr lang="ja-JP" altLang="en-US" sz="2600" dirty="0">
              <a:latin typeface="Meiryo" panose="020B0604030504040204" pitchFamily="34" charset="-128"/>
              <a:ea typeface="Meiryo" panose="020B0604030504040204" pitchFamily="34" charset="-128"/>
              <a:cs typeface="ＭＳ Ｐゴシック" pitchFamily="50" charset="-128"/>
            </a:endParaRPr>
          </a:p>
        </p:txBody>
      </p:sp>
      <p:sp>
        <p:nvSpPr>
          <p:cNvPr id="51" name="Rectangle 146">
            <a:extLst>
              <a:ext uri="{FF2B5EF4-FFF2-40B4-BE49-F238E27FC236}">
                <a16:creationId xmlns:a16="http://schemas.microsoft.com/office/drawing/2014/main" id="{CA269D47-4A7A-F74F-AF29-66292DE15CC4}"/>
              </a:ext>
            </a:extLst>
          </p:cNvPr>
          <p:cNvSpPr>
            <a:spLocks noChangeArrowheads="1"/>
          </p:cNvSpPr>
          <p:nvPr/>
        </p:nvSpPr>
        <p:spPr bwMode="auto">
          <a:xfrm>
            <a:off x="8753617" y="9006783"/>
            <a:ext cx="1705595" cy="2923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84329" fontAlgn="base">
              <a:spcBef>
                <a:spcPct val="0"/>
              </a:spcBef>
              <a:spcAft>
                <a:spcPct val="0"/>
              </a:spcAft>
            </a:pPr>
            <a:r>
              <a:rPr lang="ja-JP" altLang="en-US" sz="1900" dirty="0">
                <a:solidFill>
                  <a:srgbClr val="000000"/>
                </a:solidFill>
                <a:latin typeface="Meiryo" panose="020B0604030504040204" pitchFamily="34" charset="-128"/>
                <a:ea typeface="Meiryo" panose="020B0604030504040204" pitchFamily="34" charset="-128"/>
                <a:cs typeface="ＭＳ Ｐゴシック" pitchFamily="50" charset="-128"/>
              </a:rPr>
              <a:t>お問い合わせ先</a:t>
            </a:r>
            <a:endParaRPr lang="ja-JP" altLang="en-US" sz="2600" dirty="0">
              <a:latin typeface="Meiryo" panose="020B0604030504040204" pitchFamily="34" charset="-128"/>
              <a:ea typeface="Meiryo" panose="020B0604030504040204" pitchFamily="34" charset="-128"/>
              <a:cs typeface="ＭＳ Ｐゴシック" pitchFamily="50" charset="-128"/>
            </a:endParaRPr>
          </a:p>
        </p:txBody>
      </p:sp>
      <p:sp>
        <p:nvSpPr>
          <p:cNvPr id="52" name="Freeform 205">
            <a:extLst>
              <a:ext uri="{FF2B5EF4-FFF2-40B4-BE49-F238E27FC236}">
                <a16:creationId xmlns:a16="http://schemas.microsoft.com/office/drawing/2014/main" id="{45784F24-8208-E14C-BBE3-5EE403D6DB7E}"/>
              </a:ext>
            </a:extLst>
          </p:cNvPr>
          <p:cNvSpPr>
            <a:spLocks/>
          </p:cNvSpPr>
          <p:nvPr/>
        </p:nvSpPr>
        <p:spPr bwMode="auto">
          <a:xfrm>
            <a:off x="8409838" y="9180512"/>
            <a:ext cx="6355479" cy="218275"/>
          </a:xfrm>
          <a:custGeom>
            <a:avLst/>
            <a:gdLst/>
            <a:ahLst/>
            <a:cxnLst>
              <a:cxn ang="0">
                <a:pos x="2847" y="66"/>
              </a:cxn>
              <a:cxn ang="0">
                <a:pos x="2816" y="61"/>
              </a:cxn>
              <a:cxn ang="0">
                <a:pos x="2726" y="53"/>
              </a:cxn>
              <a:cxn ang="0">
                <a:pos x="2662" y="50"/>
              </a:cxn>
              <a:cxn ang="0">
                <a:pos x="2586" y="47"/>
              </a:cxn>
              <a:cxn ang="0">
                <a:pos x="2403" y="46"/>
              </a:cxn>
              <a:cxn ang="0">
                <a:pos x="2299" y="46"/>
              </a:cxn>
              <a:cxn ang="0">
                <a:pos x="2188" y="49"/>
              </a:cxn>
              <a:cxn ang="0">
                <a:pos x="2130" y="50"/>
              </a:cxn>
              <a:cxn ang="0">
                <a:pos x="2070" y="51"/>
              </a:cxn>
              <a:cxn ang="0">
                <a:pos x="1948" y="56"/>
              </a:cxn>
              <a:cxn ang="0">
                <a:pos x="1884" y="57"/>
              </a:cxn>
              <a:cxn ang="0">
                <a:pos x="1821" y="60"/>
              </a:cxn>
              <a:cxn ang="0">
                <a:pos x="1690" y="66"/>
              </a:cxn>
              <a:cxn ang="0">
                <a:pos x="1425" y="79"/>
              </a:cxn>
              <a:cxn ang="0">
                <a:pos x="1159" y="90"/>
              </a:cxn>
              <a:cxn ang="0">
                <a:pos x="1028" y="94"/>
              </a:cxn>
              <a:cxn ang="0">
                <a:pos x="900" y="97"/>
              </a:cxn>
              <a:cxn ang="0">
                <a:pos x="778" y="98"/>
              </a:cxn>
              <a:cxn ang="0">
                <a:pos x="660" y="97"/>
              </a:cxn>
              <a:cxn ang="0">
                <a:pos x="547" y="94"/>
              </a:cxn>
              <a:cxn ang="0">
                <a:pos x="442" y="89"/>
              </a:cxn>
              <a:cxn ang="0">
                <a:pos x="346" y="81"/>
              </a:cxn>
              <a:cxn ang="0">
                <a:pos x="301" y="77"/>
              </a:cxn>
              <a:cxn ang="0">
                <a:pos x="259" y="71"/>
              </a:cxn>
              <a:cxn ang="0">
                <a:pos x="220" y="66"/>
              </a:cxn>
              <a:cxn ang="0">
                <a:pos x="120" y="49"/>
              </a:cxn>
              <a:cxn ang="0">
                <a:pos x="93" y="43"/>
              </a:cxn>
              <a:cxn ang="0">
                <a:pos x="32" y="26"/>
              </a:cxn>
              <a:cxn ang="0">
                <a:pos x="0" y="16"/>
              </a:cxn>
              <a:cxn ang="0">
                <a:pos x="33" y="23"/>
              </a:cxn>
              <a:cxn ang="0">
                <a:pos x="70" y="29"/>
              </a:cxn>
              <a:cxn ang="0">
                <a:pos x="121" y="36"/>
              </a:cxn>
              <a:cxn ang="0">
                <a:pos x="262" y="47"/>
              </a:cxn>
              <a:cxn ang="0">
                <a:pos x="304" y="50"/>
              </a:cxn>
              <a:cxn ang="0">
                <a:pos x="348" y="51"/>
              </a:cxn>
              <a:cxn ang="0">
                <a:pos x="443" y="53"/>
              </a:cxn>
              <a:cxn ang="0">
                <a:pos x="547" y="53"/>
              </a:cxn>
              <a:cxn ang="0">
                <a:pos x="658" y="50"/>
              </a:cxn>
              <a:cxn ang="0">
                <a:pos x="776" y="47"/>
              </a:cxn>
              <a:cxn ang="0">
                <a:pos x="899" y="42"/>
              </a:cxn>
              <a:cxn ang="0">
                <a:pos x="1025" y="36"/>
              </a:cxn>
              <a:cxn ang="0">
                <a:pos x="1156" y="29"/>
              </a:cxn>
              <a:cxn ang="0">
                <a:pos x="1423" y="16"/>
              </a:cxn>
              <a:cxn ang="0">
                <a:pos x="1555" y="10"/>
              </a:cxn>
              <a:cxn ang="0">
                <a:pos x="1689" y="5"/>
              </a:cxn>
              <a:cxn ang="0">
                <a:pos x="1820" y="2"/>
              </a:cxn>
              <a:cxn ang="0">
                <a:pos x="1884" y="0"/>
              </a:cxn>
              <a:cxn ang="0">
                <a:pos x="1946" y="0"/>
              </a:cxn>
              <a:cxn ang="0">
                <a:pos x="2070" y="0"/>
              </a:cxn>
              <a:cxn ang="0">
                <a:pos x="2130" y="0"/>
              </a:cxn>
              <a:cxn ang="0">
                <a:pos x="2188" y="2"/>
              </a:cxn>
              <a:cxn ang="0">
                <a:pos x="2299" y="5"/>
              </a:cxn>
              <a:cxn ang="0">
                <a:pos x="2405" y="10"/>
              </a:cxn>
              <a:cxn ang="0">
                <a:pos x="2587" y="23"/>
              </a:cxn>
              <a:cxn ang="0">
                <a:pos x="2664" y="32"/>
              </a:cxn>
              <a:cxn ang="0">
                <a:pos x="2728" y="42"/>
              </a:cxn>
              <a:cxn ang="0">
                <a:pos x="2818" y="57"/>
              </a:cxn>
              <a:cxn ang="0">
                <a:pos x="2840" y="63"/>
              </a:cxn>
              <a:cxn ang="0">
                <a:pos x="2847" y="66"/>
              </a:cxn>
            </a:cxnLst>
            <a:rect l="0" t="0" r="r" b="b"/>
            <a:pathLst>
              <a:path w="2847" h="98">
                <a:moveTo>
                  <a:pt x="2847" y="66"/>
                </a:moveTo>
                <a:lnTo>
                  <a:pt x="2847" y="66"/>
                </a:lnTo>
                <a:lnTo>
                  <a:pt x="2816" y="61"/>
                </a:lnTo>
                <a:lnTo>
                  <a:pt x="2816" y="61"/>
                </a:lnTo>
                <a:lnTo>
                  <a:pt x="2778" y="57"/>
                </a:lnTo>
                <a:lnTo>
                  <a:pt x="2726" y="53"/>
                </a:lnTo>
                <a:lnTo>
                  <a:pt x="2726" y="53"/>
                </a:lnTo>
                <a:lnTo>
                  <a:pt x="2662" y="50"/>
                </a:lnTo>
                <a:lnTo>
                  <a:pt x="2586" y="47"/>
                </a:lnTo>
                <a:lnTo>
                  <a:pt x="2586" y="47"/>
                </a:lnTo>
                <a:lnTo>
                  <a:pt x="2499" y="46"/>
                </a:lnTo>
                <a:lnTo>
                  <a:pt x="2403" y="46"/>
                </a:lnTo>
                <a:lnTo>
                  <a:pt x="2403" y="46"/>
                </a:lnTo>
                <a:lnTo>
                  <a:pt x="2299" y="46"/>
                </a:lnTo>
                <a:lnTo>
                  <a:pt x="2299" y="46"/>
                </a:lnTo>
                <a:lnTo>
                  <a:pt x="2188" y="49"/>
                </a:lnTo>
                <a:lnTo>
                  <a:pt x="2188" y="49"/>
                </a:lnTo>
                <a:lnTo>
                  <a:pt x="2130" y="50"/>
                </a:lnTo>
                <a:lnTo>
                  <a:pt x="2130" y="50"/>
                </a:lnTo>
                <a:lnTo>
                  <a:pt x="2070" y="51"/>
                </a:lnTo>
                <a:lnTo>
                  <a:pt x="2070" y="51"/>
                </a:lnTo>
                <a:lnTo>
                  <a:pt x="1948" y="56"/>
                </a:lnTo>
                <a:lnTo>
                  <a:pt x="1948" y="56"/>
                </a:lnTo>
                <a:lnTo>
                  <a:pt x="1884" y="57"/>
                </a:lnTo>
                <a:lnTo>
                  <a:pt x="1884" y="57"/>
                </a:lnTo>
                <a:lnTo>
                  <a:pt x="1821" y="60"/>
                </a:lnTo>
                <a:lnTo>
                  <a:pt x="1821" y="60"/>
                </a:lnTo>
                <a:lnTo>
                  <a:pt x="1690" y="66"/>
                </a:lnTo>
                <a:lnTo>
                  <a:pt x="1690" y="66"/>
                </a:lnTo>
                <a:lnTo>
                  <a:pt x="1425" y="79"/>
                </a:lnTo>
                <a:lnTo>
                  <a:pt x="1425" y="79"/>
                </a:lnTo>
                <a:lnTo>
                  <a:pt x="1159" y="90"/>
                </a:lnTo>
                <a:lnTo>
                  <a:pt x="1159" y="90"/>
                </a:lnTo>
                <a:lnTo>
                  <a:pt x="1028" y="94"/>
                </a:lnTo>
                <a:lnTo>
                  <a:pt x="1028" y="94"/>
                </a:lnTo>
                <a:lnTo>
                  <a:pt x="900" y="97"/>
                </a:lnTo>
                <a:lnTo>
                  <a:pt x="900" y="97"/>
                </a:lnTo>
                <a:lnTo>
                  <a:pt x="778" y="98"/>
                </a:lnTo>
                <a:lnTo>
                  <a:pt x="660" y="97"/>
                </a:lnTo>
                <a:lnTo>
                  <a:pt x="660" y="97"/>
                </a:lnTo>
                <a:lnTo>
                  <a:pt x="547" y="94"/>
                </a:lnTo>
                <a:lnTo>
                  <a:pt x="547" y="94"/>
                </a:lnTo>
                <a:lnTo>
                  <a:pt x="442" y="89"/>
                </a:lnTo>
                <a:lnTo>
                  <a:pt x="442" y="89"/>
                </a:lnTo>
                <a:lnTo>
                  <a:pt x="393" y="86"/>
                </a:lnTo>
                <a:lnTo>
                  <a:pt x="346" y="81"/>
                </a:lnTo>
                <a:lnTo>
                  <a:pt x="346" y="81"/>
                </a:lnTo>
                <a:lnTo>
                  <a:pt x="301" y="77"/>
                </a:lnTo>
                <a:lnTo>
                  <a:pt x="301" y="77"/>
                </a:lnTo>
                <a:lnTo>
                  <a:pt x="259" y="71"/>
                </a:lnTo>
                <a:lnTo>
                  <a:pt x="259" y="71"/>
                </a:lnTo>
                <a:lnTo>
                  <a:pt x="220" y="66"/>
                </a:lnTo>
                <a:lnTo>
                  <a:pt x="184" y="60"/>
                </a:lnTo>
                <a:lnTo>
                  <a:pt x="120" y="49"/>
                </a:lnTo>
                <a:lnTo>
                  <a:pt x="120" y="49"/>
                </a:lnTo>
                <a:lnTo>
                  <a:pt x="93" y="43"/>
                </a:lnTo>
                <a:lnTo>
                  <a:pt x="69" y="37"/>
                </a:lnTo>
                <a:lnTo>
                  <a:pt x="32" y="26"/>
                </a:lnTo>
                <a:lnTo>
                  <a:pt x="32" y="26"/>
                </a:lnTo>
                <a:lnTo>
                  <a:pt x="0" y="16"/>
                </a:lnTo>
                <a:lnTo>
                  <a:pt x="0" y="16"/>
                </a:lnTo>
                <a:lnTo>
                  <a:pt x="33" y="23"/>
                </a:lnTo>
                <a:lnTo>
                  <a:pt x="33" y="23"/>
                </a:lnTo>
                <a:lnTo>
                  <a:pt x="70" y="29"/>
                </a:lnTo>
                <a:lnTo>
                  <a:pt x="121" y="36"/>
                </a:lnTo>
                <a:lnTo>
                  <a:pt x="121" y="36"/>
                </a:lnTo>
                <a:lnTo>
                  <a:pt x="185" y="43"/>
                </a:lnTo>
                <a:lnTo>
                  <a:pt x="262" y="47"/>
                </a:lnTo>
                <a:lnTo>
                  <a:pt x="262" y="47"/>
                </a:lnTo>
                <a:lnTo>
                  <a:pt x="304" y="50"/>
                </a:lnTo>
                <a:lnTo>
                  <a:pt x="304" y="50"/>
                </a:lnTo>
                <a:lnTo>
                  <a:pt x="348" y="51"/>
                </a:lnTo>
                <a:lnTo>
                  <a:pt x="348" y="51"/>
                </a:lnTo>
                <a:lnTo>
                  <a:pt x="443" y="53"/>
                </a:lnTo>
                <a:lnTo>
                  <a:pt x="443" y="53"/>
                </a:lnTo>
                <a:lnTo>
                  <a:pt x="547" y="53"/>
                </a:lnTo>
                <a:lnTo>
                  <a:pt x="547" y="53"/>
                </a:lnTo>
                <a:lnTo>
                  <a:pt x="658" y="50"/>
                </a:lnTo>
                <a:lnTo>
                  <a:pt x="658" y="50"/>
                </a:lnTo>
                <a:lnTo>
                  <a:pt x="776" y="47"/>
                </a:lnTo>
                <a:lnTo>
                  <a:pt x="899" y="42"/>
                </a:lnTo>
                <a:lnTo>
                  <a:pt x="899" y="42"/>
                </a:lnTo>
                <a:lnTo>
                  <a:pt x="1025" y="36"/>
                </a:lnTo>
                <a:lnTo>
                  <a:pt x="1025" y="36"/>
                </a:lnTo>
                <a:lnTo>
                  <a:pt x="1156" y="29"/>
                </a:lnTo>
                <a:lnTo>
                  <a:pt x="1156" y="29"/>
                </a:lnTo>
                <a:lnTo>
                  <a:pt x="1423" y="16"/>
                </a:lnTo>
                <a:lnTo>
                  <a:pt x="1423" y="16"/>
                </a:lnTo>
                <a:lnTo>
                  <a:pt x="1555" y="10"/>
                </a:lnTo>
                <a:lnTo>
                  <a:pt x="1555" y="10"/>
                </a:lnTo>
                <a:lnTo>
                  <a:pt x="1689" y="5"/>
                </a:lnTo>
                <a:lnTo>
                  <a:pt x="1689" y="5"/>
                </a:lnTo>
                <a:lnTo>
                  <a:pt x="1820" y="2"/>
                </a:lnTo>
                <a:lnTo>
                  <a:pt x="1820" y="2"/>
                </a:lnTo>
                <a:lnTo>
                  <a:pt x="1884" y="0"/>
                </a:lnTo>
                <a:lnTo>
                  <a:pt x="1884" y="0"/>
                </a:lnTo>
                <a:lnTo>
                  <a:pt x="1946" y="0"/>
                </a:lnTo>
                <a:lnTo>
                  <a:pt x="1946" y="0"/>
                </a:lnTo>
                <a:lnTo>
                  <a:pt x="2070" y="0"/>
                </a:lnTo>
                <a:lnTo>
                  <a:pt x="2070" y="0"/>
                </a:lnTo>
                <a:lnTo>
                  <a:pt x="2130" y="0"/>
                </a:lnTo>
                <a:lnTo>
                  <a:pt x="2130" y="0"/>
                </a:lnTo>
                <a:lnTo>
                  <a:pt x="2188" y="2"/>
                </a:lnTo>
                <a:lnTo>
                  <a:pt x="2188" y="2"/>
                </a:lnTo>
                <a:lnTo>
                  <a:pt x="2299" y="5"/>
                </a:lnTo>
                <a:lnTo>
                  <a:pt x="2299" y="5"/>
                </a:lnTo>
                <a:lnTo>
                  <a:pt x="2405" y="10"/>
                </a:lnTo>
                <a:lnTo>
                  <a:pt x="2405" y="10"/>
                </a:lnTo>
                <a:lnTo>
                  <a:pt x="2500" y="16"/>
                </a:lnTo>
                <a:lnTo>
                  <a:pt x="2587" y="23"/>
                </a:lnTo>
                <a:lnTo>
                  <a:pt x="2587" y="23"/>
                </a:lnTo>
                <a:lnTo>
                  <a:pt x="2664" y="32"/>
                </a:lnTo>
                <a:lnTo>
                  <a:pt x="2728" y="42"/>
                </a:lnTo>
                <a:lnTo>
                  <a:pt x="2728" y="42"/>
                </a:lnTo>
                <a:lnTo>
                  <a:pt x="2779" y="50"/>
                </a:lnTo>
                <a:lnTo>
                  <a:pt x="2818" y="57"/>
                </a:lnTo>
                <a:lnTo>
                  <a:pt x="2818" y="57"/>
                </a:lnTo>
                <a:lnTo>
                  <a:pt x="2840" y="63"/>
                </a:lnTo>
                <a:lnTo>
                  <a:pt x="2840" y="63"/>
                </a:lnTo>
                <a:lnTo>
                  <a:pt x="2847" y="66"/>
                </a:lnTo>
                <a:lnTo>
                  <a:pt x="2847" y="66"/>
                </a:lnTo>
                <a:close/>
              </a:path>
            </a:pathLst>
          </a:custGeom>
          <a:solidFill>
            <a:srgbClr val="D3E9D5"/>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53" name="Freeform 206">
            <a:extLst>
              <a:ext uri="{FF2B5EF4-FFF2-40B4-BE49-F238E27FC236}">
                <a16:creationId xmlns:a16="http://schemas.microsoft.com/office/drawing/2014/main" id="{0B5AD95F-2146-CA42-943C-00091A46DC51}"/>
              </a:ext>
            </a:extLst>
          </p:cNvPr>
          <p:cNvSpPr>
            <a:spLocks/>
          </p:cNvSpPr>
          <p:nvPr/>
        </p:nvSpPr>
        <p:spPr bwMode="auto">
          <a:xfrm>
            <a:off x="8409838" y="9211694"/>
            <a:ext cx="6355479" cy="155911"/>
          </a:xfrm>
          <a:custGeom>
            <a:avLst/>
            <a:gdLst/>
            <a:ahLst/>
            <a:cxnLst>
              <a:cxn ang="0">
                <a:pos x="2847" y="52"/>
              </a:cxn>
              <a:cxn ang="0">
                <a:pos x="2816" y="46"/>
              </a:cxn>
              <a:cxn ang="0">
                <a:pos x="2726" y="36"/>
              </a:cxn>
              <a:cxn ang="0">
                <a:pos x="2662" y="30"/>
              </a:cxn>
              <a:cxn ang="0">
                <a:pos x="2586" y="28"/>
              </a:cxn>
              <a:cxn ang="0">
                <a:pos x="2403" y="22"/>
              </a:cxn>
              <a:cxn ang="0">
                <a:pos x="2299" y="20"/>
              </a:cxn>
              <a:cxn ang="0">
                <a:pos x="2188" y="22"/>
              </a:cxn>
              <a:cxn ang="0">
                <a:pos x="2130" y="22"/>
              </a:cxn>
              <a:cxn ang="0">
                <a:pos x="2070" y="23"/>
              </a:cxn>
              <a:cxn ang="0">
                <a:pos x="1948" y="26"/>
              </a:cxn>
              <a:cxn ang="0">
                <a:pos x="1884" y="28"/>
              </a:cxn>
              <a:cxn ang="0">
                <a:pos x="1820" y="30"/>
              </a:cxn>
              <a:cxn ang="0">
                <a:pos x="1690" y="35"/>
              </a:cxn>
              <a:cxn ang="0">
                <a:pos x="1424" y="47"/>
              </a:cxn>
              <a:cxn ang="0">
                <a:pos x="1158" y="59"/>
              </a:cxn>
              <a:cxn ang="0">
                <a:pos x="900" y="67"/>
              </a:cxn>
              <a:cxn ang="0">
                <a:pos x="776" y="70"/>
              </a:cxn>
              <a:cxn ang="0">
                <a:pos x="660" y="70"/>
              </a:cxn>
              <a:cxn ang="0">
                <a:pos x="443" y="65"/>
              </a:cxn>
              <a:cxn ang="0">
                <a:pos x="346" y="59"/>
              </a:cxn>
              <a:cxn ang="0">
                <a:pos x="259" y="52"/>
              </a:cxn>
              <a:cxn ang="0">
                <a:pos x="120" y="32"/>
              </a:cxn>
              <a:cxn ang="0">
                <a:pos x="93" y="26"/>
              </a:cxn>
              <a:cxn ang="0">
                <a:pos x="32" y="12"/>
              </a:cxn>
              <a:cxn ang="0">
                <a:pos x="0" y="2"/>
              </a:cxn>
              <a:cxn ang="0">
                <a:pos x="32" y="10"/>
              </a:cxn>
              <a:cxn ang="0">
                <a:pos x="70" y="18"/>
              </a:cxn>
              <a:cxn ang="0">
                <a:pos x="121" y="26"/>
              </a:cxn>
              <a:cxn ang="0">
                <a:pos x="261" y="40"/>
              </a:cxn>
              <a:cxn ang="0">
                <a:pos x="348" y="46"/>
              </a:cxn>
              <a:cxn ang="0">
                <a:pos x="443" y="49"/>
              </a:cxn>
              <a:cxn ang="0">
                <a:pos x="658" y="49"/>
              </a:cxn>
              <a:cxn ang="0">
                <a:pos x="776" y="46"/>
              </a:cxn>
              <a:cxn ang="0">
                <a:pos x="900" y="43"/>
              </a:cxn>
              <a:cxn ang="0">
                <a:pos x="1156" y="32"/>
              </a:cxn>
              <a:cxn ang="0">
                <a:pos x="1423" y="19"/>
              </a:cxn>
              <a:cxn ang="0">
                <a:pos x="1689" y="8"/>
              </a:cxn>
              <a:cxn ang="0">
                <a:pos x="1820" y="3"/>
              </a:cxn>
              <a:cxn ang="0">
                <a:pos x="1884" y="2"/>
              </a:cxn>
              <a:cxn ang="0">
                <a:pos x="1946" y="2"/>
              </a:cxn>
              <a:cxn ang="0">
                <a:pos x="2070" y="0"/>
              </a:cxn>
              <a:cxn ang="0">
                <a:pos x="2130" y="0"/>
              </a:cxn>
              <a:cxn ang="0">
                <a:pos x="2188" y="0"/>
              </a:cxn>
              <a:cxn ang="0">
                <a:pos x="2299" y="2"/>
              </a:cxn>
              <a:cxn ang="0">
                <a:pos x="2405" y="6"/>
              </a:cxn>
              <a:cxn ang="0">
                <a:pos x="2587" y="16"/>
              </a:cxn>
              <a:cxn ang="0">
                <a:pos x="2662" y="23"/>
              </a:cxn>
              <a:cxn ang="0">
                <a:pos x="2726" y="30"/>
              </a:cxn>
              <a:cxn ang="0">
                <a:pos x="2816" y="45"/>
              </a:cxn>
              <a:cxn ang="0">
                <a:pos x="2847" y="52"/>
              </a:cxn>
            </a:cxnLst>
            <a:rect l="0" t="0" r="r" b="b"/>
            <a:pathLst>
              <a:path w="2847" h="70">
                <a:moveTo>
                  <a:pt x="2847" y="52"/>
                </a:moveTo>
                <a:lnTo>
                  <a:pt x="2847" y="52"/>
                </a:lnTo>
                <a:lnTo>
                  <a:pt x="2816" y="46"/>
                </a:lnTo>
                <a:lnTo>
                  <a:pt x="2816" y="46"/>
                </a:lnTo>
                <a:lnTo>
                  <a:pt x="2778" y="42"/>
                </a:lnTo>
                <a:lnTo>
                  <a:pt x="2726" y="36"/>
                </a:lnTo>
                <a:lnTo>
                  <a:pt x="2726" y="36"/>
                </a:lnTo>
                <a:lnTo>
                  <a:pt x="2662" y="30"/>
                </a:lnTo>
                <a:lnTo>
                  <a:pt x="2586" y="28"/>
                </a:lnTo>
                <a:lnTo>
                  <a:pt x="2586" y="28"/>
                </a:lnTo>
                <a:lnTo>
                  <a:pt x="2500" y="23"/>
                </a:lnTo>
                <a:lnTo>
                  <a:pt x="2403" y="22"/>
                </a:lnTo>
                <a:lnTo>
                  <a:pt x="2403" y="22"/>
                </a:lnTo>
                <a:lnTo>
                  <a:pt x="2299" y="20"/>
                </a:lnTo>
                <a:lnTo>
                  <a:pt x="2188" y="22"/>
                </a:lnTo>
                <a:lnTo>
                  <a:pt x="2188" y="22"/>
                </a:lnTo>
                <a:lnTo>
                  <a:pt x="2130" y="22"/>
                </a:lnTo>
                <a:lnTo>
                  <a:pt x="2130" y="22"/>
                </a:lnTo>
                <a:lnTo>
                  <a:pt x="2070" y="23"/>
                </a:lnTo>
                <a:lnTo>
                  <a:pt x="2070" y="23"/>
                </a:lnTo>
                <a:lnTo>
                  <a:pt x="1948" y="26"/>
                </a:lnTo>
                <a:lnTo>
                  <a:pt x="1948" y="26"/>
                </a:lnTo>
                <a:lnTo>
                  <a:pt x="1884" y="28"/>
                </a:lnTo>
                <a:lnTo>
                  <a:pt x="1884" y="28"/>
                </a:lnTo>
                <a:lnTo>
                  <a:pt x="1820" y="30"/>
                </a:lnTo>
                <a:lnTo>
                  <a:pt x="1820" y="30"/>
                </a:lnTo>
                <a:lnTo>
                  <a:pt x="1690" y="35"/>
                </a:lnTo>
                <a:lnTo>
                  <a:pt x="1690" y="35"/>
                </a:lnTo>
                <a:lnTo>
                  <a:pt x="1424" y="47"/>
                </a:lnTo>
                <a:lnTo>
                  <a:pt x="1424" y="47"/>
                </a:lnTo>
                <a:lnTo>
                  <a:pt x="1158" y="59"/>
                </a:lnTo>
                <a:lnTo>
                  <a:pt x="1158" y="59"/>
                </a:lnTo>
                <a:lnTo>
                  <a:pt x="1028" y="65"/>
                </a:lnTo>
                <a:lnTo>
                  <a:pt x="900" y="67"/>
                </a:lnTo>
                <a:lnTo>
                  <a:pt x="900" y="67"/>
                </a:lnTo>
                <a:lnTo>
                  <a:pt x="776" y="70"/>
                </a:lnTo>
                <a:lnTo>
                  <a:pt x="660" y="70"/>
                </a:lnTo>
                <a:lnTo>
                  <a:pt x="660" y="70"/>
                </a:lnTo>
                <a:lnTo>
                  <a:pt x="547" y="69"/>
                </a:lnTo>
                <a:lnTo>
                  <a:pt x="443" y="65"/>
                </a:lnTo>
                <a:lnTo>
                  <a:pt x="443" y="65"/>
                </a:lnTo>
                <a:lnTo>
                  <a:pt x="346" y="59"/>
                </a:lnTo>
                <a:lnTo>
                  <a:pt x="259" y="52"/>
                </a:lnTo>
                <a:lnTo>
                  <a:pt x="259" y="52"/>
                </a:lnTo>
                <a:lnTo>
                  <a:pt x="184" y="42"/>
                </a:lnTo>
                <a:lnTo>
                  <a:pt x="120" y="32"/>
                </a:lnTo>
                <a:lnTo>
                  <a:pt x="120" y="32"/>
                </a:lnTo>
                <a:lnTo>
                  <a:pt x="93" y="26"/>
                </a:lnTo>
                <a:lnTo>
                  <a:pt x="69" y="20"/>
                </a:lnTo>
                <a:lnTo>
                  <a:pt x="32" y="12"/>
                </a:lnTo>
                <a:lnTo>
                  <a:pt x="32" y="12"/>
                </a:lnTo>
                <a:lnTo>
                  <a:pt x="0" y="2"/>
                </a:lnTo>
                <a:lnTo>
                  <a:pt x="0" y="2"/>
                </a:lnTo>
                <a:lnTo>
                  <a:pt x="32" y="10"/>
                </a:lnTo>
                <a:lnTo>
                  <a:pt x="32" y="10"/>
                </a:lnTo>
                <a:lnTo>
                  <a:pt x="70" y="18"/>
                </a:lnTo>
                <a:lnTo>
                  <a:pt x="121" y="26"/>
                </a:lnTo>
                <a:lnTo>
                  <a:pt x="121" y="26"/>
                </a:lnTo>
                <a:lnTo>
                  <a:pt x="185" y="33"/>
                </a:lnTo>
                <a:lnTo>
                  <a:pt x="261" y="40"/>
                </a:lnTo>
                <a:lnTo>
                  <a:pt x="261" y="40"/>
                </a:lnTo>
                <a:lnTo>
                  <a:pt x="348" y="46"/>
                </a:lnTo>
                <a:lnTo>
                  <a:pt x="443" y="49"/>
                </a:lnTo>
                <a:lnTo>
                  <a:pt x="443" y="49"/>
                </a:lnTo>
                <a:lnTo>
                  <a:pt x="547" y="50"/>
                </a:lnTo>
                <a:lnTo>
                  <a:pt x="658" y="49"/>
                </a:lnTo>
                <a:lnTo>
                  <a:pt x="658" y="49"/>
                </a:lnTo>
                <a:lnTo>
                  <a:pt x="776" y="46"/>
                </a:lnTo>
                <a:lnTo>
                  <a:pt x="900" y="43"/>
                </a:lnTo>
                <a:lnTo>
                  <a:pt x="900" y="43"/>
                </a:lnTo>
                <a:lnTo>
                  <a:pt x="1027" y="37"/>
                </a:lnTo>
                <a:lnTo>
                  <a:pt x="1156" y="32"/>
                </a:lnTo>
                <a:lnTo>
                  <a:pt x="1156" y="32"/>
                </a:lnTo>
                <a:lnTo>
                  <a:pt x="1423" y="19"/>
                </a:lnTo>
                <a:lnTo>
                  <a:pt x="1423" y="19"/>
                </a:lnTo>
                <a:lnTo>
                  <a:pt x="1689" y="8"/>
                </a:lnTo>
                <a:lnTo>
                  <a:pt x="1689" y="8"/>
                </a:lnTo>
                <a:lnTo>
                  <a:pt x="1820" y="3"/>
                </a:lnTo>
                <a:lnTo>
                  <a:pt x="1820" y="3"/>
                </a:lnTo>
                <a:lnTo>
                  <a:pt x="1884" y="2"/>
                </a:lnTo>
                <a:lnTo>
                  <a:pt x="1884" y="2"/>
                </a:lnTo>
                <a:lnTo>
                  <a:pt x="1946" y="2"/>
                </a:lnTo>
                <a:lnTo>
                  <a:pt x="1946" y="2"/>
                </a:lnTo>
                <a:lnTo>
                  <a:pt x="2070" y="0"/>
                </a:lnTo>
                <a:lnTo>
                  <a:pt x="2070" y="0"/>
                </a:lnTo>
                <a:lnTo>
                  <a:pt x="2130" y="0"/>
                </a:lnTo>
                <a:lnTo>
                  <a:pt x="2130" y="0"/>
                </a:lnTo>
                <a:lnTo>
                  <a:pt x="2188" y="0"/>
                </a:lnTo>
                <a:lnTo>
                  <a:pt x="2188" y="0"/>
                </a:lnTo>
                <a:lnTo>
                  <a:pt x="2299" y="2"/>
                </a:lnTo>
                <a:lnTo>
                  <a:pt x="2405" y="6"/>
                </a:lnTo>
                <a:lnTo>
                  <a:pt x="2405" y="6"/>
                </a:lnTo>
                <a:lnTo>
                  <a:pt x="2500" y="10"/>
                </a:lnTo>
                <a:lnTo>
                  <a:pt x="2587" y="16"/>
                </a:lnTo>
                <a:lnTo>
                  <a:pt x="2587" y="16"/>
                </a:lnTo>
                <a:lnTo>
                  <a:pt x="2662" y="23"/>
                </a:lnTo>
                <a:lnTo>
                  <a:pt x="2726" y="30"/>
                </a:lnTo>
                <a:lnTo>
                  <a:pt x="2726" y="30"/>
                </a:lnTo>
                <a:lnTo>
                  <a:pt x="2779" y="37"/>
                </a:lnTo>
                <a:lnTo>
                  <a:pt x="2816" y="45"/>
                </a:lnTo>
                <a:lnTo>
                  <a:pt x="2816" y="45"/>
                </a:lnTo>
                <a:lnTo>
                  <a:pt x="2847" y="52"/>
                </a:lnTo>
                <a:lnTo>
                  <a:pt x="2847" y="52"/>
                </a:lnTo>
                <a:close/>
              </a:path>
            </a:pathLst>
          </a:custGeom>
          <a:solidFill>
            <a:srgbClr val="13AE67"/>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54" name="Text Box 13">
            <a:extLst>
              <a:ext uri="{FF2B5EF4-FFF2-40B4-BE49-F238E27FC236}">
                <a16:creationId xmlns:a16="http://schemas.microsoft.com/office/drawing/2014/main" id="{DEC3A710-03D8-2848-A9A1-3E4F00491DA2}"/>
              </a:ext>
            </a:extLst>
          </p:cNvPr>
          <p:cNvSpPr txBox="1">
            <a:spLocks/>
          </p:cNvSpPr>
          <p:nvPr/>
        </p:nvSpPr>
        <p:spPr bwMode="auto">
          <a:xfrm>
            <a:off x="8500202" y="9420349"/>
            <a:ext cx="6017142" cy="93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lumMod val="100000"/>
                    <a:lumOff val="0"/>
                  </a:schemeClr>
                </a:solidFill>
                <a:miter lim="800000"/>
                <a:headEnd/>
                <a:tailEnd/>
              </a14:hiddenLine>
            </a:ext>
          </a:extLst>
        </p:spPr>
        <p:txBody>
          <a:bodyPr rot="0" vert="horz" wrap="square" lIns="74295" tIns="8890" rIns="74295" bIns="8890" anchor="t" anchorCtr="0" upright="1">
            <a:noAutofit/>
          </a:bodyPr>
          <a:lstStyle/>
          <a:p>
            <a:pPr algn="just">
              <a:spcAft>
                <a:spcPts val="0"/>
              </a:spcAft>
            </a:pPr>
            <a:r>
              <a:rPr lang="ja-JP" altLang="en-US" sz="1600" kern="100" dirty="0">
                <a:effectLst/>
                <a:latin typeface="Meiryo" panose="020B0604030504040204" pitchFamily="34" charset="-128"/>
                <a:ea typeface="Meiryo" panose="020B0604030504040204" pitchFamily="34" charset="-128"/>
                <a:cs typeface="Times New Roman" panose="02020603050405020304" pitchFamily="18" charset="0"/>
              </a:rPr>
              <a:t>いなぶ健康アカデミー事務局　</a:t>
            </a:r>
            <a:endParaRPr lang="en-US" altLang="ja-JP" sz="1600" kern="100" dirty="0">
              <a:latin typeface="Meiryo"/>
              <a:ea typeface="Meiryo"/>
              <a:cs typeface="Times New Roman"/>
            </a:endParaRPr>
          </a:p>
          <a:p>
            <a:pPr algn="just"/>
            <a:r>
              <a:rPr lang="ja-JP" sz="1600" kern="100" dirty="0">
                <a:latin typeface="Meiryo"/>
                <a:ea typeface="Meiryo"/>
                <a:cs typeface="Times New Roman"/>
              </a:rPr>
              <a:t>MAIL：</a:t>
            </a:r>
            <a:r>
              <a:rPr lang="en-US" altLang="ja-JP" sz="1600" kern="100" dirty="0">
                <a:latin typeface="Meiryo"/>
                <a:ea typeface="+mn-lt"/>
                <a:cs typeface="Times New Roman"/>
              </a:rPr>
              <a:t>info@inabukenkou.academy</a:t>
            </a:r>
          </a:p>
          <a:p>
            <a:pPr algn="just"/>
            <a:r>
              <a:rPr lang="en-US" altLang="ja-JP" sz="1600" kern="100" dirty="0">
                <a:latin typeface="Meiryo"/>
                <a:ea typeface="+mn-lt"/>
                <a:cs typeface="Times New Roman"/>
              </a:rPr>
              <a:t>HP    : http://inabukenkou.academy</a:t>
            </a:r>
          </a:p>
          <a:p>
            <a:pPr algn="just"/>
            <a:r>
              <a:rPr lang="en-US" altLang="ja-JP" sz="1600" kern="100" dirty="0">
                <a:latin typeface="Meiryo"/>
                <a:ea typeface="+mn-lt"/>
                <a:cs typeface="Times New Roman"/>
              </a:rPr>
              <a:t>YouTube</a:t>
            </a:r>
            <a:r>
              <a:rPr lang="ja-JP" altLang="en-US" sz="1600" kern="100" dirty="0">
                <a:latin typeface="Meiryo"/>
                <a:ea typeface="+mn-lt"/>
                <a:cs typeface="Times New Roman"/>
              </a:rPr>
              <a:t>：</a:t>
            </a:r>
            <a:r>
              <a:rPr lang="ja-JP" altLang="en-US" sz="1600" kern="100" dirty="0">
                <a:latin typeface="メイリオ" panose="020B0604030504040204" pitchFamily="50" charset="-128"/>
                <a:ea typeface="メイリオ" panose="020B0604030504040204" pitchFamily="50" charset="-128"/>
                <a:cs typeface="Times New Roman"/>
              </a:rPr>
              <a:t>いなぶ健康</a:t>
            </a:r>
            <a:r>
              <a:rPr lang="en-US" altLang="ja-JP" sz="1600" kern="100" dirty="0">
                <a:latin typeface="メイリオ" panose="020B0604030504040204" pitchFamily="50" charset="-128"/>
                <a:ea typeface="メイリオ" panose="020B0604030504040204" pitchFamily="50" charset="-128"/>
                <a:cs typeface="Times New Roman"/>
              </a:rPr>
              <a:t>channel </a:t>
            </a:r>
            <a:r>
              <a:rPr lang="ja-JP" sz="1600" kern="100" dirty="0">
                <a:latin typeface="メイリオ" panose="020B0604030504040204" pitchFamily="50" charset="-128"/>
                <a:ea typeface="メイリオ" panose="020B0604030504040204" pitchFamily="50" charset="-128"/>
                <a:cs typeface="Times New Roman"/>
              </a:rPr>
              <a:t> </a:t>
            </a:r>
            <a:endParaRPr lang="ja-JP" dirty="0">
              <a:latin typeface="メイリオ" panose="020B0604030504040204" pitchFamily="50" charset="-128"/>
              <a:ea typeface="メイリオ" panose="020B0604030504040204" pitchFamily="50" charset="-128"/>
              <a:cs typeface="Times New Roman"/>
            </a:endParaRPr>
          </a:p>
        </p:txBody>
      </p:sp>
      <p:sp>
        <p:nvSpPr>
          <p:cNvPr id="57" name="テキスト ボックス 56">
            <a:extLst>
              <a:ext uri="{FF2B5EF4-FFF2-40B4-BE49-F238E27FC236}">
                <a16:creationId xmlns:a16="http://schemas.microsoft.com/office/drawing/2014/main" id="{CF6DEEE4-96EC-B346-BC48-082C0BB149E9}"/>
              </a:ext>
            </a:extLst>
          </p:cNvPr>
          <p:cNvSpPr txBox="1"/>
          <p:nvPr/>
        </p:nvSpPr>
        <p:spPr>
          <a:xfrm>
            <a:off x="157421" y="5103735"/>
            <a:ext cx="1588960" cy="615553"/>
          </a:xfrm>
          <a:prstGeom prst="rect">
            <a:avLst/>
          </a:prstGeom>
          <a:noFill/>
        </p:spPr>
        <p:txBody>
          <a:bodyPr wrap="square" rtlCol="0">
            <a:spAutoFit/>
          </a:bodyPr>
          <a:lstStyle/>
          <a:p>
            <a:r>
              <a:rPr kumimoji="1" lang="en-US" altLang="ja-JP" sz="3400" dirty="0">
                <a:solidFill>
                  <a:schemeClr val="bg1"/>
                </a:solidFill>
                <a:latin typeface="Hiragino Sans W4" panose="020B0400000000000000" pitchFamily="34" charset="-128"/>
                <a:ea typeface="Hiragino Sans W4" panose="020B0400000000000000" pitchFamily="34" charset="-128"/>
              </a:rPr>
              <a:t>Vol.</a:t>
            </a:r>
            <a:r>
              <a:rPr lang="en-US" altLang="ja-JP" sz="3400" dirty="0">
                <a:solidFill>
                  <a:schemeClr val="bg1"/>
                </a:solidFill>
                <a:latin typeface="Hiragino Sans W4" panose="020B0400000000000000" pitchFamily="34" charset="-128"/>
                <a:ea typeface="Hiragino Sans W4" panose="020B0400000000000000" pitchFamily="34" charset="-128"/>
              </a:rPr>
              <a:t>11</a:t>
            </a:r>
            <a:endParaRPr kumimoji="1" lang="ja-JP" altLang="en-US" sz="3400" dirty="0">
              <a:solidFill>
                <a:schemeClr val="bg1"/>
              </a:solidFill>
              <a:latin typeface="Hiragino Sans W4" panose="020B0400000000000000" pitchFamily="34" charset="-128"/>
              <a:ea typeface="Hiragino Sans W4" panose="020B0400000000000000" pitchFamily="34" charset="-128"/>
            </a:endParaRPr>
          </a:p>
        </p:txBody>
      </p:sp>
      <p:sp>
        <p:nvSpPr>
          <p:cNvPr id="55" name="Rectangle 146">
            <a:extLst>
              <a:ext uri="{FF2B5EF4-FFF2-40B4-BE49-F238E27FC236}">
                <a16:creationId xmlns:a16="http://schemas.microsoft.com/office/drawing/2014/main" id="{AF43B8E1-30CA-2F4E-A583-0A3AC03DABDC}"/>
              </a:ext>
            </a:extLst>
          </p:cNvPr>
          <p:cNvSpPr>
            <a:spLocks noChangeArrowheads="1"/>
          </p:cNvSpPr>
          <p:nvPr/>
        </p:nvSpPr>
        <p:spPr bwMode="auto">
          <a:xfrm>
            <a:off x="8570602" y="6014202"/>
            <a:ext cx="974626" cy="2923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84329" fontAlgn="base">
              <a:spcBef>
                <a:spcPct val="0"/>
              </a:spcBef>
              <a:spcAft>
                <a:spcPct val="0"/>
              </a:spcAft>
            </a:pPr>
            <a:r>
              <a:rPr lang="ja-JP" altLang="en-US" sz="1900" dirty="0">
                <a:solidFill>
                  <a:srgbClr val="000000"/>
                </a:solidFill>
                <a:latin typeface="Meiryo" panose="020B0604030504040204" pitchFamily="34" charset="-128"/>
                <a:ea typeface="Meiryo" panose="020B0604030504040204" pitchFamily="34" charset="-128"/>
                <a:cs typeface="ＭＳ Ｐゴシック" pitchFamily="50" charset="-128"/>
              </a:rPr>
              <a:t>活動報告</a:t>
            </a:r>
            <a:endParaRPr lang="ja-JP" altLang="en-US" sz="2600" dirty="0">
              <a:latin typeface="Meiryo" panose="020B0604030504040204" pitchFamily="34" charset="-128"/>
              <a:ea typeface="Meiryo" panose="020B0604030504040204" pitchFamily="34" charset="-128"/>
              <a:cs typeface="ＭＳ Ｐゴシック" pitchFamily="50" charset="-128"/>
            </a:endParaRPr>
          </a:p>
        </p:txBody>
      </p:sp>
      <p:sp>
        <p:nvSpPr>
          <p:cNvPr id="56" name="Freeform 205">
            <a:extLst>
              <a:ext uri="{FF2B5EF4-FFF2-40B4-BE49-F238E27FC236}">
                <a16:creationId xmlns:a16="http://schemas.microsoft.com/office/drawing/2014/main" id="{63D32056-C25B-7E4C-A911-6897CCBB9CF2}"/>
              </a:ext>
            </a:extLst>
          </p:cNvPr>
          <p:cNvSpPr>
            <a:spLocks/>
          </p:cNvSpPr>
          <p:nvPr/>
        </p:nvSpPr>
        <p:spPr bwMode="auto">
          <a:xfrm>
            <a:off x="8409838" y="6172360"/>
            <a:ext cx="6355479" cy="218275"/>
          </a:xfrm>
          <a:custGeom>
            <a:avLst/>
            <a:gdLst/>
            <a:ahLst/>
            <a:cxnLst>
              <a:cxn ang="0">
                <a:pos x="2847" y="66"/>
              </a:cxn>
              <a:cxn ang="0">
                <a:pos x="2816" y="61"/>
              </a:cxn>
              <a:cxn ang="0">
                <a:pos x="2726" y="53"/>
              </a:cxn>
              <a:cxn ang="0">
                <a:pos x="2662" y="50"/>
              </a:cxn>
              <a:cxn ang="0">
                <a:pos x="2586" y="47"/>
              </a:cxn>
              <a:cxn ang="0">
                <a:pos x="2403" y="46"/>
              </a:cxn>
              <a:cxn ang="0">
                <a:pos x="2299" y="46"/>
              </a:cxn>
              <a:cxn ang="0">
                <a:pos x="2188" y="49"/>
              </a:cxn>
              <a:cxn ang="0">
                <a:pos x="2130" y="50"/>
              </a:cxn>
              <a:cxn ang="0">
                <a:pos x="2070" y="51"/>
              </a:cxn>
              <a:cxn ang="0">
                <a:pos x="1948" y="56"/>
              </a:cxn>
              <a:cxn ang="0">
                <a:pos x="1884" y="57"/>
              </a:cxn>
              <a:cxn ang="0">
                <a:pos x="1821" y="60"/>
              </a:cxn>
              <a:cxn ang="0">
                <a:pos x="1690" y="66"/>
              </a:cxn>
              <a:cxn ang="0">
                <a:pos x="1425" y="79"/>
              </a:cxn>
              <a:cxn ang="0">
                <a:pos x="1159" y="90"/>
              </a:cxn>
              <a:cxn ang="0">
                <a:pos x="1028" y="94"/>
              </a:cxn>
              <a:cxn ang="0">
                <a:pos x="900" y="97"/>
              </a:cxn>
              <a:cxn ang="0">
                <a:pos x="778" y="98"/>
              </a:cxn>
              <a:cxn ang="0">
                <a:pos x="660" y="97"/>
              </a:cxn>
              <a:cxn ang="0">
                <a:pos x="547" y="94"/>
              </a:cxn>
              <a:cxn ang="0">
                <a:pos x="442" y="89"/>
              </a:cxn>
              <a:cxn ang="0">
                <a:pos x="346" y="81"/>
              </a:cxn>
              <a:cxn ang="0">
                <a:pos x="301" y="77"/>
              </a:cxn>
              <a:cxn ang="0">
                <a:pos x="259" y="71"/>
              </a:cxn>
              <a:cxn ang="0">
                <a:pos x="220" y="66"/>
              </a:cxn>
              <a:cxn ang="0">
                <a:pos x="120" y="49"/>
              </a:cxn>
              <a:cxn ang="0">
                <a:pos x="93" y="43"/>
              </a:cxn>
              <a:cxn ang="0">
                <a:pos x="32" y="26"/>
              </a:cxn>
              <a:cxn ang="0">
                <a:pos x="0" y="16"/>
              </a:cxn>
              <a:cxn ang="0">
                <a:pos x="33" y="23"/>
              </a:cxn>
              <a:cxn ang="0">
                <a:pos x="70" y="29"/>
              </a:cxn>
              <a:cxn ang="0">
                <a:pos x="121" y="36"/>
              </a:cxn>
              <a:cxn ang="0">
                <a:pos x="262" y="47"/>
              </a:cxn>
              <a:cxn ang="0">
                <a:pos x="304" y="50"/>
              </a:cxn>
              <a:cxn ang="0">
                <a:pos x="348" y="51"/>
              </a:cxn>
              <a:cxn ang="0">
                <a:pos x="443" y="53"/>
              </a:cxn>
              <a:cxn ang="0">
                <a:pos x="547" y="53"/>
              </a:cxn>
              <a:cxn ang="0">
                <a:pos x="658" y="50"/>
              </a:cxn>
              <a:cxn ang="0">
                <a:pos x="776" y="47"/>
              </a:cxn>
              <a:cxn ang="0">
                <a:pos x="899" y="42"/>
              </a:cxn>
              <a:cxn ang="0">
                <a:pos x="1025" y="36"/>
              </a:cxn>
              <a:cxn ang="0">
                <a:pos x="1156" y="29"/>
              </a:cxn>
              <a:cxn ang="0">
                <a:pos x="1423" y="16"/>
              </a:cxn>
              <a:cxn ang="0">
                <a:pos x="1555" y="10"/>
              </a:cxn>
              <a:cxn ang="0">
                <a:pos x="1689" y="5"/>
              </a:cxn>
              <a:cxn ang="0">
                <a:pos x="1820" y="2"/>
              </a:cxn>
              <a:cxn ang="0">
                <a:pos x="1884" y="0"/>
              </a:cxn>
              <a:cxn ang="0">
                <a:pos x="1946" y="0"/>
              </a:cxn>
              <a:cxn ang="0">
                <a:pos x="2070" y="0"/>
              </a:cxn>
              <a:cxn ang="0">
                <a:pos x="2130" y="0"/>
              </a:cxn>
              <a:cxn ang="0">
                <a:pos x="2188" y="2"/>
              </a:cxn>
              <a:cxn ang="0">
                <a:pos x="2299" y="5"/>
              </a:cxn>
              <a:cxn ang="0">
                <a:pos x="2405" y="10"/>
              </a:cxn>
              <a:cxn ang="0">
                <a:pos x="2587" y="23"/>
              </a:cxn>
              <a:cxn ang="0">
                <a:pos x="2664" y="32"/>
              </a:cxn>
              <a:cxn ang="0">
                <a:pos x="2728" y="42"/>
              </a:cxn>
              <a:cxn ang="0">
                <a:pos x="2818" y="57"/>
              </a:cxn>
              <a:cxn ang="0">
                <a:pos x="2840" y="63"/>
              </a:cxn>
              <a:cxn ang="0">
                <a:pos x="2847" y="66"/>
              </a:cxn>
            </a:cxnLst>
            <a:rect l="0" t="0" r="r" b="b"/>
            <a:pathLst>
              <a:path w="2847" h="98">
                <a:moveTo>
                  <a:pt x="2847" y="66"/>
                </a:moveTo>
                <a:lnTo>
                  <a:pt x="2847" y="66"/>
                </a:lnTo>
                <a:lnTo>
                  <a:pt x="2816" y="61"/>
                </a:lnTo>
                <a:lnTo>
                  <a:pt x="2816" y="61"/>
                </a:lnTo>
                <a:lnTo>
                  <a:pt x="2778" y="57"/>
                </a:lnTo>
                <a:lnTo>
                  <a:pt x="2726" y="53"/>
                </a:lnTo>
                <a:lnTo>
                  <a:pt x="2726" y="53"/>
                </a:lnTo>
                <a:lnTo>
                  <a:pt x="2662" y="50"/>
                </a:lnTo>
                <a:lnTo>
                  <a:pt x="2586" y="47"/>
                </a:lnTo>
                <a:lnTo>
                  <a:pt x="2586" y="47"/>
                </a:lnTo>
                <a:lnTo>
                  <a:pt x="2499" y="46"/>
                </a:lnTo>
                <a:lnTo>
                  <a:pt x="2403" y="46"/>
                </a:lnTo>
                <a:lnTo>
                  <a:pt x="2403" y="46"/>
                </a:lnTo>
                <a:lnTo>
                  <a:pt x="2299" y="46"/>
                </a:lnTo>
                <a:lnTo>
                  <a:pt x="2299" y="46"/>
                </a:lnTo>
                <a:lnTo>
                  <a:pt x="2188" y="49"/>
                </a:lnTo>
                <a:lnTo>
                  <a:pt x="2188" y="49"/>
                </a:lnTo>
                <a:lnTo>
                  <a:pt x="2130" y="50"/>
                </a:lnTo>
                <a:lnTo>
                  <a:pt x="2130" y="50"/>
                </a:lnTo>
                <a:lnTo>
                  <a:pt x="2070" y="51"/>
                </a:lnTo>
                <a:lnTo>
                  <a:pt x="2070" y="51"/>
                </a:lnTo>
                <a:lnTo>
                  <a:pt x="1948" y="56"/>
                </a:lnTo>
                <a:lnTo>
                  <a:pt x="1948" y="56"/>
                </a:lnTo>
                <a:lnTo>
                  <a:pt x="1884" y="57"/>
                </a:lnTo>
                <a:lnTo>
                  <a:pt x="1884" y="57"/>
                </a:lnTo>
                <a:lnTo>
                  <a:pt x="1821" y="60"/>
                </a:lnTo>
                <a:lnTo>
                  <a:pt x="1821" y="60"/>
                </a:lnTo>
                <a:lnTo>
                  <a:pt x="1690" y="66"/>
                </a:lnTo>
                <a:lnTo>
                  <a:pt x="1690" y="66"/>
                </a:lnTo>
                <a:lnTo>
                  <a:pt x="1425" y="79"/>
                </a:lnTo>
                <a:lnTo>
                  <a:pt x="1425" y="79"/>
                </a:lnTo>
                <a:lnTo>
                  <a:pt x="1159" y="90"/>
                </a:lnTo>
                <a:lnTo>
                  <a:pt x="1159" y="90"/>
                </a:lnTo>
                <a:lnTo>
                  <a:pt x="1028" y="94"/>
                </a:lnTo>
                <a:lnTo>
                  <a:pt x="1028" y="94"/>
                </a:lnTo>
                <a:lnTo>
                  <a:pt x="900" y="97"/>
                </a:lnTo>
                <a:lnTo>
                  <a:pt x="900" y="97"/>
                </a:lnTo>
                <a:lnTo>
                  <a:pt x="778" y="98"/>
                </a:lnTo>
                <a:lnTo>
                  <a:pt x="660" y="97"/>
                </a:lnTo>
                <a:lnTo>
                  <a:pt x="660" y="97"/>
                </a:lnTo>
                <a:lnTo>
                  <a:pt x="547" y="94"/>
                </a:lnTo>
                <a:lnTo>
                  <a:pt x="547" y="94"/>
                </a:lnTo>
                <a:lnTo>
                  <a:pt x="442" y="89"/>
                </a:lnTo>
                <a:lnTo>
                  <a:pt x="442" y="89"/>
                </a:lnTo>
                <a:lnTo>
                  <a:pt x="393" y="86"/>
                </a:lnTo>
                <a:lnTo>
                  <a:pt x="346" y="81"/>
                </a:lnTo>
                <a:lnTo>
                  <a:pt x="346" y="81"/>
                </a:lnTo>
                <a:lnTo>
                  <a:pt x="301" y="77"/>
                </a:lnTo>
                <a:lnTo>
                  <a:pt x="301" y="77"/>
                </a:lnTo>
                <a:lnTo>
                  <a:pt x="259" y="71"/>
                </a:lnTo>
                <a:lnTo>
                  <a:pt x="259" y="71"/>
                </a:lnTo>
                <a:lnTo>
                  <a:pt x="220" y="66"/>
                </a:lnTo>
                <a:lnTo>
                  <a:pt x="184" y="60"/>
                </a:lnTo>
                <a:lnTo>
                  <a:pt x="120" y="49"/>
                </a:lnTo>
                <a:lnTo>
                  <a:pt x="120" y="49"/>
                </a:lnTo>
                <a:lnTo>
                  <a:pt x="93" y="43"/>
                </a:lnTo>
                <a:lnTo>
                  <a:pt x="69" y="37"/>
                </a:lnTo>
                <a:lnTo>
                  <a:pt x="32" y="26"/>
                </a:lnTo>
                <a:lnTo>
                  <a:pt x="32" y="26"/>
                </a:lnTo>
                <a:lnTo>
                  <a:pt x="0" y="16"/>
                </a:lnTo>
                <a:lnTo>
                  <a:pt x="0" y="16"/>
                </a:lnTo>
                <a:lnTo>
                  <a:pt x="33" y="23"/>
                </a:lnTo>
                <a:lnTo>
                  <a:pt x="33" y="23"/>
                </a:lnTo>
                <a:lnTo>
                  <a:pt x="70" y="29"/>
                </a:lnTo>
                <a:lnTo>
                  <a:pt x="121" y="36"/>
                </a:lnTo>
                <a:lnTo>
                  <a:pt x="121" y="36"/>
                </a:lnTo>
                <a:lnTo>
                  <a:pt x="185" y="43"/>
                </a:lnTo>
                <a:lnTo>
                  <a:pt x="262" y="47"/>
                </a:lnTo>
                <a:lnTo>
                  <a:pt x="262" y="47"/>
                </a:lnTo>
                <a:lnTo>
                  <a:pt x="304" y="50"/>
                </a:lnTo>
                <a:lnTo>
                  <a:pt x="304" y="50"/>
                </a:lnTo>
                <a:lnTo>
                  <a:pt x="348" y="51"/>
                </a:lnTo>
                <a:lnTo>
                  <a:pt x="348" y="51"/>
                </a:lnTo>
                <a:lnTo>
                  <a:pt x="443" y="53"/>
                </a:lnTo>
                <a:lnTo>
                  <a:pt x="443" y="53"/>
                </a:lnTo>
                <a:lnTo>
                  <a:pt x="547" y="53"/>
                </a:lnTo>
                <a:lnTo>
                  <a:pt x="547" y="53"/>
                </a:lnTo>
                <a:lnTo>
                  <a:pt x="658" y="50"/>
                </a:lnTo>
                <a:lnTo>
                  <a:pt x="658" y="50"/>
                </a:lnTo>
                <a:lnTo>
                  <a:pt x="776" y="47"/>
                </a:lnTo>
                <a:lnTo>
                  <a:pt x="899" y="42"/>
                </a:lnTo>
                <a:lnTo>
                  <a:pt x="899" y="42"/>
                </a:lnTo>
                <a:lnTo>
                  <a:pt x="1025" y="36"/>
                </a:lnTo>
                <a:lnTo>
                  <a:pt x="1025" y="36"/>
                </a:lnTo>
                <a:lnTo>
                  <a:pt x="1156" y="29"/>
                </a:lnTo>
                <a:lnTo>
                  <a:pt x="1156" y="29"/>
                </a:lnTo>
                <a:lnTo>
                  <a:pt x="1423" y="16"/>
                </a:lnTo>
                <a:lnTo>
                  <a:pt x="1423" y="16"/>
                </a:lnTo>
                <a:lnTo>
                  <a:pt x="1555" y="10"/>
                </a:lnTo>
                <a:lnTo>
                  <a:pt x="1555" y="10"/>
                </a:lnTo>
                <a:lnTo>
                  <a:pt x="1689" y="5"/>
                </a:lnTo>
                <a:lnTo>
                  <a:pt x="1689" y="5"/>
                </a:lnTo>
                <a:lnTo>
                  <a:pt x="1820" y="2"/>
                </a:lnTo>
                <a:lnTo>
                  <a:pt x="1820" y="2"/>
                </a:lnTo>
                <a:lnTo>
                  <a:pt x="1884" y="0"/>
                </a:lnTo>
                <a:lnTo>
                  <a:pt x="1884" y="0"/>
                </a:lnTo>
                <a:lnTo>
                  <a:pt x="1946" y="0"/>
                </a:lnTo>
                <a:lnTo>
                  <a:pt x="1946" y="0"/>
                </a:lnTo>
                <a:lnTo>
                  <a:pt x="2070" y="0"/>
                </a:lnTo>
                <a:lnTo>
                  <a:pt x="2070" y="0"/>
                </a:lnTo>
                <a:lnTo>
                  <a:pt x="2130" y="0"/>
                </a:lnTo>
                <a:lnTo>
                  <a:pt x="2130" y="0"/>
                </a:lnTo>
                <a:lnTo>
                  <a:pt x="2188" y="2"/>
                </a:lnTo>
                <a:lnTo>
                  <a:pt x="2188" y="2"/>
                </a:lnTo>
                <a:lnTo>
                  <a:pt x="2299" y="5"/>
                </a:lnTo>
                <a:lnTo>
                  <a:pt x="2299" y="5"/>
                </a:lnTo>
                <a:lnTo>
                  <a:pt x="2405" y="10"/>
                </a:lnTo>
                <a:lnTo>
                  <a:pt x="2405" y="10"/>
                </a:lnTo>
                <a:lnTo>
                  <a:pt x="2500" y="16"/>
                </a:lnTo>
                <a:lnTo>
                  <a:pt x="2587" y="23"/>
                </a:lnTo>
                <a:lnTo>
                  <a:pt x="2587" y="23"/>
                </a:lnTo>
                <a:lnTo>
                  <a:pt x="2664" y="32"/>
                </a:lnTo>
                <a:lnTo>
                  <a:pt x="2728" y="42"/>
                </a:lnTo>
                <a:lnTo>
                  <a:pt x="2728" y="42"/>
                </a:lnTo>
                <a:lnTo>
                  <a:pt x="2779" y="50"/>
                </a:lnTo>
                <a:lnTo>
                  <a:pt x="2818" y="57"/>
                </a:lnTo>
                <a:lnTo>
                  <a:pt x="2818" y="57"/>
                </a:lnTo>
                <a:lnTo>
                  <a:pt x="2840" y="63"/>
                </a:lnTo>
                <a:lnTo>
                  <a:pt x="2840" y="63"/>
                </a:lnTo>
                <a:lnTo>
                  <a:pt x="2847" y="66"/>
                </a:lnTo>
                <a:lnTo>
                  <a:pt x="2847" y="66"/>
                </a:lnTo>
                <a:close/>
              </a:path>
            </a:pathLst>
          </a:custGeom>
          <a:solidFill>
            <a:srgbClr val="D3E9D5"/>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58" name="Freeform 206">
            <a:extLst>
              <a:ext uri="{FF2B5EF4-FFF2-40B4-BE49-F238E27FC236}">
                <a16:creationId xmlns:a16="http://schemas.microsoft.com/office/drawing/2014/main" id="{13737A3A-7D9C-4E43-8917-76FA0342F463}"/>
              </a:ext>
            </a:extLst>
          </p:cNvPr>
          <p:cNvSpPr>
            <a:spLocks/>
          </p:cNvSpPr>
          <p:nvPr/>
        </p:nvSpPr>
        <p:spPr bwMode="auto">
          <a:xfrm>
            <a:off x="8171964" y="6229108"/>
            <a:ext cx="6592725" cy="130623"/>
          </a:xfrm>
          <a:custGeom>
            <a:avLst/>
            <a:gdLst/>
            <a:ahLst/>
            <a:cxnLst>
              <a:cxn ang="0">
                <a:pos x="2847" y="52"/>
              </a:cxn>
              <a:cxn ang="0">
                <a:pos x="2816" y="46"/>
              </a:cxn>
              <a:cxn ang="0">
                <a:pos x="2726" y="36"/>
              </a:cxn>
              <a:cxn ang="0">
                <a:pos x="2662" y="30"/>
              </a:cxn>
              <a:cxn ang="0">
                <a:pos x="2586" y="28"/>
              </a:cxn>
              <a:cxn ang="0">
                <a:pos x="2403" y="22"/>
              </a:cxn>
              <a:cxn ang="0">
                <a:pos x="2299" y="20"/>
              </a:cxn>
              <a:cxn ang="0">
                <a:pos x="2188" y="22"/>
              </a:cxn>
              <a:cxn ang="0">
                <a:pos x="2130" y="22"/>
              </a:cxn>
              <a:cxn ang="0">
                <a:pos x="2070" y="23"/>
              </a:cxn>
              <a:cxn ang="0">
                <a:pos x="1948" y="26"/>
              </a:cxn>
              <a:cxn ang="0">
                <a:pos x="1884" y="28"/>
              </a:cxn>
              <a:cxn ang="0">
                <a:pos x="1820" y="30"/>
              </a:cxn>
              <a:cxn ang="0">
                <a:pos x="1690" y="35"/>
              </a:cxn>
              <a:cxn ang="0">
                <a:pos x="1424" y="47"/>
              </a:cxn>
              <a:cxn ang="0">
                <a:pos x="1158" y="59"/>
              </a:cxn>
              <a:cxn ang="0">
                <a:pos x="900" y="67"/>
              </a:cxn>
              <a:cxn ang="0">
                <a:pos x="776" y="70"/>
              </a:cxn>
              <a:cxn ang="0">
                <a:pos x="660" y="70"/>
              </a:cxn>
              <a:cxn ang="0">
                <a:pos x="443" y="65"/>
              </a:cxn>
              <a:cxn ang="0">
                <a:pos x="346" y="59"/>
              </a:cxn>
              <a:cxn ang="0">
                <a:pos x="259" y="52"/>
              </a:cxn>
              <a:cxn ang="0">
                <a:pos x="120" y="32"/>
              </a:cxn>
              <a:cxn ang="0">
                <a:pos x="93" y="26"/>
              </a:cxn>
              <a:cxn ang="0">
                <a:pos x="32" y="12"/>
              </a:cxn>
              <a:cxn ang="0">
                <a:pos x="0" y="2"/>
              </a:cxn>
              <a:cxn ang="0">
                <a:pos x="32" y="10"/>
              </a:cxn>
              <a:cxn ang="0">
                <a:pos x="70" y="18"/>
              </a:cxn>
              <a:cxn ang="0">
                <a:pos x="121" y="26"/>
              </a:cxn>
              <a:cxn ang="0">
                <a:pos x="261" y="40"/>
              </a:cxn>
              <a:cxn ang="0">
                <a:pos x="348" y="46"/>
              </a:cxn>
              <a:cxn ang="0">
                <a:pos x="443" y="49"/>
              </a:cxn>
              <a:cxn ang="0">
                <a:pos x="658" y="49"/>
              </a:cxn>
              <a:cxn ang="0">
                <a:pos x="776" y="46"/>
              </a:cxn>
              <a:cxn ang="0">
                <a:pos x="900" y="43"/>
              </a:cxn>
              <a:cxn ang="0">
                <a:pos x="1156" y="32"/>
              </a:cxn>
              <a:cxn ang="0">
                <a:pos x="1423" y="19"/>
              </a:cxn>
              <a:cxn ang="0">
                <a:pos x="1689" y="8"/>
              </a:cxn>
              <a:cxn ang="0">
                <a:pos x="1820" y="3"/>
              </a:cxn>
              <a:cxn ang="0">
                <a:pos x="1884" y="2"/>
              </a:cxn>
              <a:cxn ang="0">
                <a:pos x="1946" y="2"/>
              </a:cxn>
              <a:cxn ang="0">
                <a:pos x="2070" y="0"/>
              </a:cxn>
              <a:cxn ang="0">
                <a:pos x="2130" y="0"/>
              </a:cxn>
              <a:cxn ang="0">
                <a:pos x="2188" y="0"/>
              </a:cxn>
              <a:cxn ang="0">
                <a:pos x="2299" y="2"/>
              </a:cxn>
              <a:cxn ang="0">
                <a:pos x="2405" y="6"/>
              </a:cxn>
              <a:cxn ang="0">
                <a:pos x="2587" y="16"/>
              </a:cxn>
              <a:cxn ang="0">
                <a:pos x="2662" y="23"/>
              </a:cxn>
              <a:cxn ang="0">
                <a:pos x="2726" y="30"/>
              </a:cxn>
              <a:cxn ang="0">
                <a:pos x="2816" y="45"/>
              </a:cxn>
              <a:cxn ang="0">
                <a:pos x="2847" y="52"/>
              </a:cxn>
            </a:cxnLst>
            <a:rect l="0" t="0" r="r" b="b"/>
            <a:pathLst>
              <a:path w="2847" h="70">
                <a:moveTo>
                  <a:pt x="2847" y="52"/>
                </a:moveTo>
                <a:lnTo>
                  <a:pt x="2847" y="52"/>
                </a:lnTo>
                <a:lnTo>
                  <a:pt x="2816" y="46"/>
                </a:lnTo>
                <a:lnTo>
                  <a:pt x="2816" y="46"/>
                </a:lnTo>
                <a:lnTo>
                  <a:pt x="2778" y="42"/>
                </a:lnTo>
                <a:lnTo>
                  <a:pt x="2726" y="36"/>
                </a:lnTo>
                <a:lnTo>
                  <a:pt x="2726" y="36"/>
                </a:lnTo>
                <a:lnTo>
                  <a:pt x="2662" y="30"/>
                </a:lnTo>
                <a:lnTo>
                  <a:pt x="2586" y="28"/>
                </a:lnTo>
                <a:lnTo>
                  <a:pt x="2586" y="28"/>
                </a:lnTo>
                <a:lnTo>
                  <a:pt x="2500" y="23"/>
                </a:lnTo>
                <a:lnTo>
                  <a:pt x="2403" y="22"/>
                </a:lnTo>
                <a:lnTo>
                  <a:pt x="2403" y="22"/>
                </a:lnTo>
                <a:lnTo>
                  <a:pt x="2299" y="20"/>
                </a:lnTo>
                <a:lnTo>
                  <a:pt x="2188" y="22"/>
                </a:lnTo>
                <a:lnTo>
                  <a:pt x="2188" y="22"/>
                </a:lnTo>
                <a:lnTo>
                  <a:pt x="2130" y="22"/>
                </a:lnTo>
                <a:lnTo>
                  <a:pt x="2130" y="22"/>
                </a:lnTo>
                <a:lnTo>
                  <a:pt x="2070" y="23"/>
                </a:lnTo>
                <a:lnTo>
                  <a:pt x="2070" y="23"/>
                </a:lnTo>
                <a:lnTo>
                  <a:pt x="1948" y="26"/>
                </a:lnTo>
                <a:lnTo>
                  <a:pt x="1948" y="26"/>
                </a:lnTo>
                <a:lnTo>
                  <a:pt x="1884" y="28"/>
                </a:lnTo>
                <a:lnTo>
                  <a:pt x="1884" y="28"/>
                </a:lnTo>
                <a:lnTo>
                  <a:pt x="1820" y="30"/>
                </a:lnTo>
                <a:lnTo>
                  <a:pt x="1820" y="30"/>
                </a:lnTo>
                <a:lnTo>
                  <a:pt x="1690" y="35"/>
                </a:lnTo>
                <a:lnTo>
                  <a:pt x="1690" y="35"/>
                </a:lnTo>
                <a:lnTo>
                  <a:pt x="1424" y="47"/>
                </a:lnTo>
                <a:lnTo>
                  <a:pt x="1424" y="47"/>
                </a:lnTo>
                <a:lnTo>
                  <a:pt x="1158" y="59"/>
                </a:lnTo>
                <a:lnTo>
                  <a:pt x="1158" y="59"/>
                </a:lnTo>
                <a:lnTo>
                  <a:pt x="1028" y="65"/>
                </a:lnTo>
                <a:lnTo>
                  <a:pt x="900" y="67"/>
                </a:lnTo>
                <a:lnTo>
                  <a:pt x="900" y="67"/>
                </a:lnTo>
                <a:lnTo>
                  <a:pt x="776" y="70"/>
                </a:lnTo>
                <a:lnTo>
                  <a:pt x="660" y="70"/>
                </a:lnTo>
                <a:lnTo>
                  <a:pt x="660" y="70"/>
                </a:lnTo>
                <a:lnTo>
                  <a:pt x="547" y="69"/>
                </a:lnTo>
                <a:lnTo>
                  <a:pt x="443" y="65"/>
                </a:lnTo>
                <a:lnTo>
                  <a:pt x="443" y="65"/>
                </a:lnTo>
                <a:lnTo>
                  <a:pt x="346" y="59"/>
                </a:lnTo>
                <a:lnTo>
                  <a:pt x="259" y="52"/>
                </a:lnTo>
                <a:lnTo>
                  <a:pt x="259" y="52"/>
                </a:lnTo>
                <a:lnTo>
                  <a:pt x="184" y="42"/>
                </a:lnTo>
                <a:lnTo>
                  <a:pt x="120" y="32"/>
                </a:lnTo>
                <a:lnTo>
                  <a:pt x="120" y="32"/>
                </a:lnTo>
                <a:lnTo>
                  <a:pt x="93" y="26"/>
                </a:lnTo>
                <a:lnTo>
                  <a:pt x="69" y="20"/>
                </a:lnTo>
                <a:lnTo>
                  <a:pt x="32" y="12"/>
                </a:lnTo>
                <a:lnTo>
                  <a:pt x="32" y="12"/>
                </a:lnTo>
                <a:lnTo>
                  <a:pt x="0" y="2"/>
                </a:lnTo>
                <a:lnTo>
                  <a:pt x="0" y="2"/>
                </a:lnTo>
                <a:lnTo>
                  <a:pt x="32" y="10"/>
                </a:lnTo>
                <a:lnTo>
                  <a:pt x="32" y="10"/>
                </a:lnTo>
                <a:lnTo>
                  <a:pt x="70" y="18"/>
                </a:lnTo>
                <a:lnTo>
                  <a:pt x="121" y="26"/>
                </a:lnTo>
                <a:lnTo>
                  <a:pt x="121" y="26"/>
                </a:lnTo>
                <a:lnTo>
                  <a:pt x="185" y="33"/>
                </a:lnTo>
                <a:lnTo>
                  <a:pt x="261" y="40"/>
                </a:lnTo>
                <a:lnTo>
                  <a:pt x="261" y="40"/>
                </a:lnTo>
                <a:lnTo>
                  <a:pt x="348" y="46"/>
                </a:lnTo>
                <a:lnTo>
                  <a:pt x="443" y="49"/>
                </a:lnTo>
                <a:lnTo>
                  <a:pt x="443" y="49"/>
                </a:lnTo>
                <a:lnTo>
                  <a:pt x="547" y="50"/>
                </a:lnTo>
                <a:lnTo>
                  <a:pt x="658" y="49"/>
                </a:lnTo>
                <a:lnTo>
                  <a:pt x="658" y="49"/>
                </a:lnTo>
                <a:lnTo>
                  <a:pt x="776" y="46"/>
                </a:lnTo>
                <a:lnTo>
                  <a:pt x="900" y="43"/>
                </a:lnTo>
                <a:lnTo>
                  <a:pt x="900" y="43"/>
                </a:lnTo>
                <a:lnTo>
                  <a:pt x="1027" y="37"/>
                </a:lnTo>
                <a:lnTo>
                  <a:pt x="1156" y="32"/>
                </a:lnTo>
                <a:lnTo>
                  <a:pt x="1156" y="32"/>
                </a:lnTo>
                <a:lnTo>
                  <a:pt x="1423" y="19"/>
                </a:lnTo>
                <a:lnTo>
                  <a:pt x="1423" y="19"/>
                </a:lnTo>
                <a:lnTo>
                  <a:pt x="1689" y="8"/>
                </a:lnTo>
                <a:lnTo>
                  <a:pt x="1689" y="8"/>
                </a:lnTo>
                <a:lnTo>
                  <a:pt x="1820" y="3"/>
                </a:lnTo>
                <a:lnTo>
                  <a:pt x="1820" y="3"/>
                </a:lnTo>
                <a:lnTo>
                  <a:pt x="1884" y="2"/>
                </a:lnTo>
                <a:lnTo>
                  <a:pt x="1884" y="2"/>
                </a:lnTo>
                <a:lnTo>
                  <a:pt x="1946" y="2"/>
                </a:lnTo>
                <a:lnTo>
                  <a:pt x="1946" y="2"/>
                </a:lnTo>
                <a:lnTo>
                  <a:pt x="2070" y="0"/>
                </a:lnTo>
                <a:lnTo>
                  <a:pt x="2070" y="0"/>
                </a:lnTo>
                <a:lnTo>
                  <a:pt x="2130" y="0"/>
                </a:lnTo>
                <a:lnTo>
                  <a:pt x="2130" y="0"/>
                </a:lnTo>
                <a:lnTo>
                  <a:pt x="2188" y="0"/>
                </a:lnTo>
                <a:lnTo>
                  <a:pt x="2188" y="0"/>
                </a:lnTo>
                <a:lnTo>
                  <a:pt x="2299" y="2"/>
                </a:lnTo>
                <a:lnTo>
                  <a:pt x="2405" y="6"/>
                </a:lnTo>
                <a:lnTo>
                  <a:pt x="2405" y="6"/>
                </a:lnTo>
                <a:lnTo>
                  <a:pt x="2500" y="10"/>
                </a:lnTo>
                <a:lnTo>
                  <a:pt x="2587" y="16"/>
                </a:lnTo>
                <a:lnTo>
                  <a:pt x="2587" y="16"/>
                </a:lnTo>
                <a:lnTo>
                  <a:pt x="2662" y="23"/>
                </a:lnTo>
                <a:lnTo>
                  <a:pt x="2726" y="30"/>
                </a:lnTo>
                <a:lnTo>
                  <a:pt x="2726" y="30"/>
                </a:lnTo>
                <a:lnTo>
                  <a:pt x="2779" y="37"/>
                </a:lnTo>
                <a:lnTo>
                  <a:pt x="2816" y="45"/>
                </a:lnTo>
                <a:lnTo>
                  <a:pt x="2816" y="45"/>
                </a:lnTo>
                <a:lnTo>
                  <a:pt x="2847" y="52"/>
                </a:lnTo>
                <a:lnTo>
                  <a:pt x="2847" y="52"/>
                </a:lnTo>
                <a:close/>
              </a:path>
            </a:pathLst>
          </a:custGeom>
          <a:solidFill>
            <a:srgbClr val="13AE67"/>
          </a:solidFill>
          <a:ln w="9525">
            <a:noFill/>
            <a:round/>
            <a:headEnd/>
            <a:tailEnd/>
          </a:ln>
        </p:spPr>
        <p:txBody>
          <a:bodyPr vert="horz" wrap="square" lIns="128433" tIns="64217" rIns="128433" bIns="64217" numCol="1" anchor="t" anchorCtr="0" compatLnSpc="1">
            <a:prstTxWarp prst="textNoShape">
              <a:avLst/>
            </a:prstTxWarp>
          </a:bodyPr>
          <a:lstStyle/>
          <a:p>
            <a:endParaRPr lang="ja-JP" altLang="en-US"/>
          </a:p>
        </p:txBody>
      </p:sp>
      <p:sp>
        <p:nvSpPr>
          <p:cNvPr id="38" name="Rectangle 138">
            <a:extLst>
              <a:ext uri="{FF2B5EF4-FFF2-40B4-BE49-F238E27FC236}">
                <a16:creationId xmlns:a16="http://schemas.microsoft.com/office/drawing/2014/main" id="{B22BF681-FF83-49C2-8AF2-F5C38D29F1B8}"/>
              </a:ext>
            </a:extLst>
          </p:cNvPr>
          <p:cNvSpPr>
            <a:spLocks noChangeArrowheads="1"/>
          </p:cNvSpPr>
          <p:nvPr/>
        </p:nvSpPr>
        <p:spPr bwMode="auto">
          <a:xfrm>
            <a:off x="656312" y="7023735"/>
            <a:ext cx="7107498" cy="261610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r>
              <a:rPr lang="en-US" altLang="ja-JP" sz="1600" b="1" dirty="0">
                <a:latin typeface="Meiryo" panose="020B0604030504040204" pitchFamily="34" charset="-128"/>
                <a:ea typeface="Meiryo" panose="020B0604030504040204" pitchFamily="34" charset="-128"/>
              </a:rPr>
              <a:t>【</a:t>
            </a:r>
            <a:r>
              <a:rPr lang="ja-JP" altLang="en-US" sz="1400" b="1" dirty="0">
                <a:latin typeface="Meiryo" panose="020B0604030504040204" pitchFamily="34" charset="-128"/>
                <a:ea typeface="Meiryo" panose="020B0604030504040204" pitchFamily="34" charset="-128"/>
              </a:rPr>
              <a:t>効果について</a:t>
            </a:r>
            <a:r>
              <a:rPr lang="en-US" altLang="ja-JP" sz="1400" b="1" dirty="0">
                <a:latin typeface="Meiryo" panose="020B0604030504040204" pitchFamily="34" charset="-128"/>
                <a:ea typeface="Meiryo" panose="020B0604030504040204" pitchFamily="34" charset="-128"/>
              </a:rPr>
              <a:t>】</a:t>
            </a:r>
          </a:p>
          <a:p>
            <a:r>
              <a:rPr lang="ja-JP" altLang="en-US" sz="1400" dirty="0">
                <a:latin typeface="Meiryo" panose="020B0604030504040204" pitchFamily="34" charset="-128"/>
                <a:ea typeface="Meiryo" panose="020B0604030504040204" pitchFamily="34" charset="-128"/>
              </a:rPr>
              <a:t>　　・</a:t>
            </a:r>
            <a:r>
              <a:rPr lang="ja-JP" altLang="en-US" sz="1400" b="1" dirty="0">
                <a:solidFill>
                  <a:srgbClr val="FF0000"/>
                </a:solidFill>
                <a:latin typeface="Meiryo" panose="020B0604030504040204" pitchFamily="34" charset="-128"/>
                <a:ea typeface="Meiryo" panose="020B0604030504040204" pitchFamily="34" charset="-128"/>
              </a:rPr>
              <a:t>重症化予防効果</a:t>
            </a:r>
            <a:r>
              <a:rPr lang="ja-JP" altLang="en-US" sz="1400" dirty="0">
                <a:latin typeface="Meiryo" panose="020B0604030504040204" pitchFamily="34" charset="-128"/>
                <a:ea typeface="Meiryo" panose="020B0604030504040204" pitchFamily="34" charset="-128"/>
              </a:rPr>
              <a:t>とともに、</a:t>
            </a:r>
            <a:r>
              <a:rPr lang="ja-JP" altLang="en-US" sz="1400" b="1" dirty="0">
                <a:solidFill>
                  <a:srgbClr val="FF0000"/>
                </a:solidFill>
                <a:latin typeface="Meiryo" panose="020B0604030504040204" pitchFamily="34" charset="-128"/>
                <a:ea typeface="Meiryo" panose="020B0604030504040204" pitchFamily="34" charset="-128"/>
              </a:rPr>
              <a:t>感染予防効果</a:t>
            </a:r>
            <a:r>
              <a:rPr lang="ja-JP" altLang="en-US" sz="1400" dirty="0">
                <a:latin typeface="Meiryo" panose="020B0604030504040204" pitchFamily="34" charset="-128"/>
                <a:ea typeface="Meiryo" panose="020B0604030504040204" pitchFamily="34" charset="-128"/>
              </a:rPr>
              <a:t>や</a:t>
            </a:r>
            <a:r>
              <a:rPr lang="ja-JP" altLang="en-US" sz="1400" b="1" dirty="0">
                <a:solidFill>
                  <a:srgbClr val="FF0000"/>
                </a:solidFill>
                <a:latin typeface="Meiryo" panose="020B0604030504040204" pitchFamily="34" charset="-128"/>
                <a:ea typeface="Meiryo" panose="020B0604030504040204" pitchFamily="34" charset="-128"/>
              </a:rPr>
              <a:t>発症予防効果</a:t>
            </a:r>
            <a:r>
              <a:rPr lang="ja-JP" altLang="en-US" sz="1400" dirty="0">
                <a:latin typeface="Meiryo" panose="020B0604030504040204" pitchFamily="34" charset="-128"/>
                <a:ea typeface="Meiryo" panose="020B0604030504040204" pitchFamily="34" charset="-128"/>
              </a:rPr>
              <a:t>も期待されています。</a:t>
            </a:r>
            <a:endParaRPr lang="en-US" altLang="ja-JP" sz="1400" dirty="0">
              <a:latin typeface="Meiryo" panose="020B0604030504040204" pitchFamily="34" charset="-128"/>
              <a:ea typeface="Meiryo" panose="020B0604030504040204" pitchFamily="34" charset="-128"/>
            </a:endParaRPr>
          </a:p>
          <a:p>
            <a:r>
              <a:rPr lang="ja-JP" altLang="en-US" sz="1400" dirty="0">
                <a:latin typeface="Meiryo" panose="020B0604030504040204" pitchFamily="34" charset="-128"/>
                <a:ea typeface="Meiryo" panose="020B0604030504040204" pitchFamily="34" charset="-128"/>
              </a:rPr>
              <a:t>　　・今後の変異株に対して有効である可能性が高いことが期待されています。　　　　　　　</a:t>
            </a:r>
            <a:endParaRPr lang="en-US" altLang="ja-JP" sz="1400" dirty="0">
              <a:latin typeface="Meiryo" panose="020B0604030504040204" pitchFamily="34" charset="-128"/>
              <a:ea typeface="Meiryo" panose="020B0604030504040204" pitchFamily="34" charset="-128"/>
            </a:endParaRPr>
          </a:p>
          <a:p>
            <a:endParaRPr lang="en-US" altLang="ja-JP" sz="1400" dirty="0">
              <a:latin typeface="Meiryo" panose="020B0604030504040204" pitchFamily="34" charset="-128"/>
              <a:ea typeface="Meiryo" panose="020B0604030504040204" pitchFamily="34" charset="-128"/>
            </a:endParaRPr>
          </a:p>
          <a:p>
            <a:r>
              <a:rPr lang="en-US" altLang="ja-JP" sz="1400" b="1" dirty="0">
                <a:latin typeface="Meiryo" panose="020B0604030504040204" pitchFamily="34" charset="-128"/>
                <a:ea typeface="Meiryo" panose="020B0604030504040204" pitchFamily="34" charset="-128"/>
              </a:rPr>
              <a:t>【</a:t>
            </a:r>
            <a:r>
              <a:rPr lang="ja-JP" altLang="en-US" sz="1400" b="1" dirty="0">
                <a:latin typeface="Meiryo" panose="020B0604030504040204" pitchFamily="34" charset="-128"/>
                <a:ea typeface="Meiryo" panose="020B0604030504040204" pitchFamily="34" charset="-128"/>
              </a:rPr>
              <a:t>安全性について</a:t>
            </a:r>
            <a:r>
              <a:rPr lang="en-US" altLang="ja-JP" sz="1400" b="1" dirty="0">
                <a:latin typeface="Meiryo" panose="020B0604030504040204" pitchFamily="34" charset="-128"/>
                <a:ea typeface="Meiryo" panose="020B0604030504040204" pitchFamily="34" charset="-128"/>
              </a:rPr>
              <a:t>】</a:t>
            </a:r>
          </a:p>
          <a:p>
            <a:r>
              <a:rPr lang="ja-JP" altLang="en-US" sz="1400" b="1" dirty="0">
                <a:latin typeface="Meiryo" panose="020B0604030504040204" pitchFamily="34" charset="-128"/>
                <a:ea typeface="Meiryo" panose="020B0604030504040204" pitchFamily="34" charset="-128"/>
              </a:rPr>
              <a:t>　　</a:t>
            </a:r>
            <a:r>
              <a:rPr lang="ja-JP" altLang="en-US" sz="1400" dirty="0">
                <a:latin typeface="Meiryo" panose="020B0604030504040204" pitchFamily="34" charset="-128"/>
                <a:ea typeface="Meiryo" panose="020B0604030504040204" pitchFamily="34" charset="-128"/>
              </a:rPr>
              <a:t>接種後</a:t>
            </a:r>
            <a:r>
              <a:rPr lang="en-US" altLang="ja-JP" sz="1400" dirty="0">
                <a:latin typeface="Meiryo" panose="020B0604030504040204" pitchFamily="34" charset="-128"/>
                <a:ea typeface="Meiryo" panose="020B0604030504040204" pitchFamily="34" charset="-128"/>
              </a:rPr>
              <a:t>7</a:t>
            </a:r>
            <a:r>
              <a:rPr lang="ja-JP" altLang="en-US" sz="1400" dirty="0">
                <a:latin typeface="Meiryo" panose="020B0604030504040204" pitchFamily="34" charset="-128"/>
                <a:ea typeface="Meiryo" panose="020B0604030504040204" pitchFamily="34" charset="-128"/>
              </a:rPr>
              <a:t>日間に現れた症状は、以下のとおりとなります。</a:t>
            </a:r>
            <a:endParaRPr lang="en-US" altLang="ja-JP" sz="1400" dirty="0">
              <a:latin typeface="Meiryo" panose="020B0604030504040204" pitchFamily="34" charset="-128"/>
              <a:ea typeface="Meiryo" panose="020B0604030504040204" pitchFamily="34" charset="-128"/>
            </a:endParaRPr>
          </a:p>
          <a:p>
            <a:r>
              <a:rPr lang="ja-JP" altLang="en-US" sz="1400" dirty="0">
                <a:latin typeface="Meiryo" panose="020B0604030504040204" pitchFamily="34" charset="-128"/>
                <a:ea typeface="Meiryo" panose="020B0604030504040204" pitchFamily="34" charset="-128"/>
              </a:rPr>
              <a:t>　　　</a:t>
            </a:r>
            <a:r>
              <a:rPr lang="en-US" altLang="ja-JP" sz="1400" dirty="0">
                <a:latin typeface="Meiryo" panose="020B0604030504040204" pitchFamily="34" charset="-128"/>
                <a:ea typeface="Meiryo" panose="020B0604030504040204" pitchFamily="34" charset="-128"/>
              </a:rPr>
              <a:t>50%</a:t>
            </a:r>
            <a:r>
              <a:rPr lang="ja-JP" altLang="en-US" sz="1400" dirty="0">
                <a:latin typeface="Meiryo" panose="020B0604030504040204" pitchFamily="34" charset="-128"/>
                <a:ea typeface="Meiryo" panose="020B0604030504040204" pitchFamily="34" charset="-128"/>
              </a:rPr>
              <a:t>以上　注射部位の痛み</a:t>
            </a:r>
            <a:endParaRPr lang="en-US" altLang="ja-JP" sz="1400" dirty="0">
              <a:latin typeface="Meiryo" panose="020B0604030504040204" pitchFamily="34" charset="-128"/>
              <a:ea typeface="Meiryo" panose="020B0604030504040204" pitchFamily="34" charset="-128"/>
            </a:endParaRPr>
          </a:p>
          <a:p>
            <a:r>
              <a:rPr lang="ja-JP" altLang="en-US" sz="1400" dirty="0">
                <a:latin typeface="Meiryo" panose="020B0604030504040204" pitchFamily="34" charset="-128"/>
                <a:ea typeface="Meiryo" panose="020B0604030504040204" pitchFamily="34" charset="-128"/>
              </a:rPr>
              <a:t>　　　</a:t>
            </a:r>
            <a:r>
              <a:rPr lang="en-US" altLang="ja-JP" sz="1400" dirty="0">
                <a:latin typeface="Meiryo" panose="020B0604030504040204" pitchFamily="34" charset="-128"/>
                <a:ea typeface="Meiryo" panose="020B0604030504040204" pitchFamily="34" charset="-128"/>
              </a:rPr>
              <a:t>10</a:t>
            </a:r>
            <a:r>
              <a:rPr lang="ja-JP" altLang="en-US" sz="1400" dirty="0">
                <a:latin typeface="Meiryo" panose="020B0604030504040204" pitchFamily="34" charset="-128"/>
                <a:ea typeface="Meiryo" panose="020B0604030504040204" pitchFamily="34" charset="-128"/>
              </a:rPr>
              <a:t>～</a:t>
            </a:r>
            <a:r>
              <a:rPr lang="en-US" altLang="ja-JP" sz="1400" dirty="0">
                <a:latin typeface="Meiryo" panose="020B0604030504040204" pitchFamily="34" charset="-128"/>
                <a:ea typeface="Meiryo" panose="020B0604030504040204" pitchFamily="34" charset="-128"/>
              </a:rPr>
              <a:t>50%</a:t>
            </a:r>
            <a:r>
              <a:rPr lang="ja-JP" altLang="en-US" sz="1400" dirty="0">
                <a:latin typeface="Meiryo" panose="020B0604030504040204" pitchFamily="34" charset="-128"/>
                <a:ea typeface="Meiryo" panose="020B0604030504040204" pitchFamily="34" charset="-128"/>
              </a:rPr>
              <a:t>  疲労、筋肉痛、頭痛、悪寒、関節痛</a:t>
            </a:r>
            <a:endParaRPr lang="en-US" altLang="ja-JP" sz="1400" dirty="0">
              <a:latin typeface="Meiryo" panose="020B0604030504040204" pitchFamily="34" charset="-128"/>
              <a:ea typeface="Meiryo" panose="020B0604030504040204" pitchFamily="34" charset="-128"/>
            </a:endParaRPr>
          </a:p>
          <a:p>
            <a:r>
              <a:rPr lang="ja-JP" altLang="en-US" sz="1400" dirty="0">
                <a:latin typeface="Meiryo" panose="020B0604030504040204" pitchFamily="34" charset="-128"/>
                <a:ea typeface="Meiryo" panose="020B0604030504040204" pitchFamily="34" charset="-128"/>
              </a:rPr>
              <a:t>　　　</a:t>
            </a:r>
            <a:r>
              <a:rPr lang="en-US" altLang="ja-JP" sz="1400" dirty="0">
                <a:latin typeface="Meiryo" panose="020B0604030504040204" pitchFamily="34" charset="-128"/>
                <a:ea typeface="Meiryo" panose="020B0604030504040204" pitchFamily="34" charset="-128"/>
              </a:rPr>
              <a:t>1</a:t>
            </a:r>
            <a:r>
              <a:rPr lang="ja-JP" altLang="en-US" sz="1400" dirty="0">
                <a:latin typeface="Meiryo" panose="020B0604030504040204" pitchFamily="34" charset="-128"/>
                <a:ea typeface="Meiryo" panose="020B0604030504040204" pitchFamily="34" charset="-128"/>
              </a:rPr>
              <a:t>～</a:t>
            </a:r>
            <a:r>
              <a:rPr lang="en-US" altLang="ja-JP" sz="1400" dirty="0">
                <a:latin typeface="Meiryo" panose="020B0604030504040204" pitchFamily="34" charset="-128"/>
                <a:ea typeface="Meiryo" panose="020B0604030504040204" pitchFamily="34" charset="-128"/>
              </a:rPr>
              <a:t>10%    </a:t>
            </a:r>
            <a:r>
              <a:rPr lang="ja-JP" altLang="en-US" sz="1400" dirty="0">
                <a:latin typeface="Meiryo" panose="020B0604030504040204" pitchFamily="34" charset="-128"/>
                <a:ea typeface="Meiryo" panose="020B0604030504040204" pitchFamily="34" charset="-128"/>
              </a:rPr>
              <a:t>下痢、発赤、腫脹、発熱</a:t>
            </a:r>
            <a:endParaRPr lang="en-US" altLang="ja-JP" sz="1400" dirty="0">
              <a:latin typeface="Meiryo" panose="020B0604030504040204" pitchFamily="34" charset="-128"/>
              <a:ea typeface="Meiryo" panose="020B0604030504040204" pitchFamily="34" charset="-128"/>
            </a:endParaRPr>
          </a:p>
          <a:p>
            <a:endParaRPr lang="en-US" altLang="ja-JP" sz="1400" dirty="0">
              <a:latin typeface="Meiryo" panose="020B0604030504040204" pitchFamily="34" charset="-128"/>
              <a:ea typeface="Meiryo" panose="020B0604030504040204" pitchFamily="34" charset="-128"/>
            </a:endParaRPr>
          </a:p>
          <a:p>
            <a:r>
              <a:rPr lang="ja-JP" altLang="en-US" sz="1400" dirty="0">
                <a:latin typeface="Meiryo" panose="020B0604030504040204" pitchFamily="34" charset="-128"/>
                <a:ea typeface="Meiryo" panose="020B0604030504040204" pitchFamily="34" charset="-128"/>
              </a:rPr>
              <a:t>ワクチンを受けるける際には、効果と副反応について正しい知識を持っていただき、接種をしていただければと思います。</a:t>
            </a:r>
            <a:endParaRPr lang="en-US" altLang="ja-JP" sz="1400" dirty="0">
              <a:latin typeface="Meiryo" panose="020B0604030504040204" pitchFamily="34" charset="-128"/>
              <a:ea typeface="Meiryo" panose="020B0604030504040204" pitchFamily="34" charset="-128"/>
            </a:endParaRPr>
          </a:p>
        </p:txBody>
      </p:sp>
      <p:sp>
        <p:nvSpPr>
          <p:cNvPr id="114" name="Rectangle 146">
            <a:extLst>
              <a:ext uri="{FF2B5EF4-FFF2-40B4-BE49-F238E27FC236}">
                <a16:creationId xmlns:a16="http://schemas.microsoft.com/office/drawing/2014/main" id="{A7907152-8639-5D4F-A286-41A3BB8503B2}"/>
              </a:ext>
            </a:extLst>
          </p:cNvPr>
          <p:cNvSpPr>
            <a:spLocks noChangeArrowheads="1"/>
          </p:cNvSpPr>
          <p:nvPr/>
        </p:nvSpPr>
        <p:spPr bwMode="auto">
          <a:xfrm>
            <a:off x="8500202" y="525369"/>
            <a:ext cx="5852612" cy="58477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284329" fontAlgn="base">
              <a:spcBef>
                <a:spcPct val="0"/>
              </a:spcBef>
              <a:spcAft>
                <a:spcPct val="0"/>
              </a:spcAft>
            </a:pPr>
            <a:r>
              <a:rPr lang="ja-JP" altLang="en-US" sz="1900">
                <a:solidFill>
                  <a:srgbClr val="000000"/>
                </a:solidFill>
                <a:latin typeface="Meiryo"/>
                <a:ea typeface="Meiryo"/>
                <a:cs typeface="ＭＳ Ｐゴシック" pitchFamily="50" charset="-128"/>
              </a:rPr>
              <a:t>秋のコラム　　</a:t>
            </a:r>
            <a:endParaRPr lang="en-US" altLang="ja-JP" sz="1900">
              <a:solidFill>
                <a:srgbClr val="000000"/>
              </a:solidFill>
              <a:latin typeface="Meiryo"/>
              <a:ea typeface="Meiryo"/>
              <a:cs typeface="ＭＳ Ｐゴシック" pitchFamily="50" charset="-128"/>
            </a:endParaRPr>
          </a:p>
          <a:p>
            <a:pPr defTabSz="1284329">
              <a:spcBef>
                <a:spcPct val="0"/>
              </a:spcBef>
              <a:spcAft>
                <a:spcPct val="0"/>
              </a:spcAft>
            </a:pPr>
            <a:r>
              <a:rPr lang="ja-JP" altLang="en-US" sz="1900">
                <a:solidFill>
                  <a:srgbClr val="000000"/>
                </a:solidFill>
                <a:latin typeface="Meiryo"/>
                <a:ea typeface="Meiryo"/>
                <a:cs typeface="ＭＳ Ｐゴシック" pitchFamily="50" charset="-128"/>
              </a:rPr>
              <a:t>寝ているときの口腔環境について</a:t>
            </a:r>
            <a:endParaRPr lang="ja-JP" altLang="en-US" sz="1900" dirty="0">
              <a:solidFill>
                <a:srgbClr val="000000"/>
              </a:solidFill>
              <a:latin typeface="Meiryo"/>
              <a:ea typeface="Meiryo"/>
              <a:cs typeface="ＭＳ Ｐゴシック" pitchFamily="50" charset="-128"/>
            </a:endParaRPr>
          </a:p>
        </p:txBody>
      </p:sp>
      <p:sp>
        <p:nvSpPr>
          <p:cNvPr id="5" name="TextBox 4">
            <a:extLst>
              <a:ext uri="{FF2B5EF4-FFF2-40B4-BE49-F238E27FC236}">
                <a16:creationId xmlns:a16="http://schemas.microsoft.com/office/drawing/2014/main" id="{0FB994A8-86CF-4F7D-9E21-51E0FE32AE7D}"/>
              </a:ext>
            </a:extLst>
          </p:cNvPr>
          <p:cNvSpPr txBox="1"/>
          <p:nvPr/>
        </p:nvSpPr>
        <p:spPr>
          <a:xfrm>
            <a:off x="11987798" y="9410096"/>
            <a:ext cx="2131491"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600">
                <a:latin typeface="メイリオ"/>
                <a:ea typeface="メイリオ"/>
                <a:cs typeface="Calibri"/>
              </a:rPr>
              <a:t>ホームページQR：</a:t>
            </a:r>
            <a:endParaRPr lang="en-US" sz="1600" dirty="0">
              <a:latin typeface="メイリオ"/>
              <a:ea typeface="メイリオ"/>
              <a:cs typeface="Calibri"/>
            </a:endParaRPr>
          </a:p>
        </p:txBody>
      </p:sp>
      <p:pic>
        <p:nvPicPr>
          <p:cNvPr id="8" name="Picture 8">
            <a:extLst>
              <a:ext uri="{FF2B5EF4-FFF2-40B4-BE49-F238E27FC236}">
                <a16:creationId xmlns:a16="http://schemas.microsoft.com/office/drawing/2014/main" id="{DC0FE076-E79D-4216-93EA-CEB64F59853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792702" y="9356101"/>
            <a:ext cx="972615" cy="1019149"/>
          </a:xfrm>
          <a:prstGeom prst="rect">
            <a:avLst/>
          </a:prstGeom>
        </p:spPr>
      </p:pic>
      <p:sp>
        <p:nvSpPr>
          <p:cNvPr id="7" name="テキスト ボックス 6">
            <a:extLst>
              <a:ext uri="{FF2B5EF4-FFF2-40B4-BE49-F238E27FC236}">
                <a16:creationId xmlns:a16="http://schemas.microsoft.com/office/drawing/2014/main" id="{C9D1B7B6-0DEB-40ED-9FAB-B8D9DF575CC4}"/>
              </a:ext>
            </a:extLst>
          </p:cNvPr>
          <p:cNvSpPr txBox="1"/>
          <p:nvPr/>
        </p:nvSpPr>
        <p:spPr>
          <a:xfrm>
            <a:off x="8409210" y="1247132"/>
            <a:ext cx="6355478" cy="1384995"/>
          </a:xfrm>
          <a:prstGeom prst="rect">
            <a:avLst/>
          </a:prstGeom>
          <a:noFill/>
        </p:spPr>
        <p:txBody>
          <a:bodyPr wrap="square" lIns="91440" tIns="45720" rIns="91440" bIns="45720" rtlCol="0" anchor="t">
            <a:spAutoFit/>
          </a:bodyPr>
          <a:lstStyle/>
          <a:p>
            <a:r>
              <a:rPr lang="ja-JP" altLang="en-US" sz="1400" dirty="0">
                <a:latin typeface="メイリオ"/>
                <a:ea typeface="メイリオ"/>
              </a:rPr>
              <a:t>寝ているときは自然と口呼吸が多くなり、その結果口腔内が乾燥してしまい口腔内の細菌の数が多くなるといわれています！！</a:t>
            </a:r>
            <a:endParaRPr lang="ja-JP" altLang="en-US" sz="1400" dirty="0">
              <a:latin typeface="メイリオ"/>
              <a:ea typeface="メイリオ"/>
              <a:cs typeface="Calibri"/>
            </a:endParaRPr>
          </a:p>
          <a:p>
            <a:endParaRPr lang="ja-JP" altLang="en-US" sz="1400" dirty="0">
              <a:latin typeface="メイリオ"/>
              <a:ea typeface="メイリオ"/>
            </a:endParaRPr>
          </a:p>
          <a:p>
            <a:r>
              <a:rPr lang="ja-JP" altLang="en-US" sz="1400" dirty="0">
                <a:latin typeface="メイリオ"/>
                <a:ea typeface="メイリオ"/>
              </a:rPr>
              <a:t>〇そのため、朝起きた時にはまず歯磨きを行うこと、もしくは口をゆすいで口腔内の細菌を減らしておくことで口臭や免疫力向上、口腔筋肉の維持につなげていきましょう。</a:t>
            </a:r>
            <a:endParaRPr lang="ja-JP" altLang="en-US" sz="14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C8F72946-928B-449E-A5F9-FA2E4B7974BA}"/>
              </a:ext>
            </a:extLst>
          </p:cNvPr>
          <p:cNvSpPr txBox="1"/>
          <p:nvPr/>
        </p:nvSpPr>
        <p:spPr>
          <a:xfrm>
            <a:off x="545215" y="6619469"/>
            <a:ext cx="6577672"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a:t>
            </a:r>
            <a:r>
              <a:rPr kumimoji="1" lang="ja-JP" altLang="en-US" sz="1600" b="1" dirty="0">
                <a:solidFill>
                  <a:srgbClr val="FF0000"/>
                </a:solidFill>
                <a:latin typeface="メイリオ" panose="020B0604030504040204" pitchFamily="50" charset="-128"/>
                <a:ea typeface="メイリオ" panose="020B0604030504040204" pitchFamily="50" charset="-128"/>
              </a:rPr>
              <a:t>オミクロン株</a:t>
            </a:r>
            <a:r>
              <a:rPr kumimoji="1" lang="ja-JP" altLang="en-US" sz="1600" b="1" dirty="0">
                <a:latin typeface="メイリオ" panose="020B0604030504040204" pitchFamily="50" charset="-128"/>
                <a:ea typeface="メイリオ" panose="020B0604030504040204" pitchFamily="50" charset="-128"/>
              </a:rPr>
              <a:t>に対応したワクチン接種について</a:t>
            </a:r>
            <a:r>
              <a:rPr kumimoji="1" lang="ja-JP" altLang="en-US" sz="1600" dirty="0">
                <a:latin typeface="メイリオ" panose="020B0604030504040204" pitchFamily="50" charset="-128"/>
                <a:ea typeface="メイリオ" panose="020B0604030504040204" pitchFamily="50" charset="-128"/>
              </a:rPr>
              <a:t>」お伝えします！</a:t>
            </a:r>
          </a:p>
        </p:txBody>
      </p:sp>
      <p:sp>
        <p:nvSpPr>
          <p:cNvPr id="9" name="テキスト ボックス 8">
            <a:extLst>
              <a:ext uri="{FF2B5EF4-FFF2-40B4-BE49-F238E27FC236}">
                <a16:creationId xmlns:a16="http://schemas.microsoft.com/office/drawing/2014/main" id="{AFFC000B-6FCB-412F-8280-C02A0A8F448E}"/>
              </a:ext>
            </a:extLst>
          </p:cNvPr>
          <p:cNvSpPr txBox="1"/>
          <p:nvPr/>
        </p:nvSpPr>
        <p:spPr>
          <a:xfrm>
            <a:off x="1139991" y="10074909"/>
            <a:ext cx="6724888" cy="276999"/>
          </a:xfrm>
          <a:prstGeom prst="rect">
            <a:avLst/>
          </a:prstGeom>
          <a:noFill/>
        </p:spPr>
        <p:txBody>
          <a:bodyPr wrap="square" rtlCol="0">
            <a:spAutoFit/>
          </a:bodyPr>
          <a:lstStyle/>
          <a:p>
            <a:r>
              <a:rPr kumimoji="1" lang="ja-JP" altLang="en-US" sz="1200" dirty="0"/>
              <a:t>厚生労働省ホームページ：令和</a:t>
            </a:r>
            <a:r>
              <a:rPr kumimoji="1" lang="en-US" altLang="ja-JP" sz="1200" dirty="0"/>
              <a:t>4</a:t>
            </a:r>
            <a:r>
              <a:rPr kumimoji="1" lang="ja-JP" altLang="en-US" sz="1200" dirty="0"/>
              <a:t>年秋開始接種（オミクロン株対応</a:t>
            </a:r>
            <a:r>
              <a:rPr kumimoji="1" lang="en-US" altLang="ja-JP" sz="1200" dirty="0"/>
              <a:t>2</a:t>
            </a:r>
            <a:r>
              <a:rPr kumimoji="1" lang="ja-JP" altLang="en-US" sz="1200" dirty="0"/>
              <a:t>課ワクチン接種）について　参考</a:t>
            </a:r>
          </a:p>
        </p:txBody>
      </p:sp>
      <p:sp>
        <p:nvSpPr>
          <p:cNvPr id="61" name="テキスト ボックス 29">
            <a:extLst>
              <a:ext uri="{FF2B5EF4-FFF2-40B4-BE49-F238E27FC236}">
                <a16:creationId xmlns:a16="http://schemas.microsoft.com/office/drawing/2014/main" id="{1E69B96C-8C2A-774E-A94B-D1B338BF3226}"/>
              </a:ext>
            </a:extLst>
          </p:cNvPr>
          <p:cNvSpPr txBox="1"/>
          <p:nvPr/>
        </p:nvSpPr>
        <p:spPr>
          <a:xfrm>
            <a:off x="10144612" y="6497171"/>
            <a:ext cx="4620076" cy="2386383"/>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fontAlgn="base"/>
            <a:r>
              <a:rPr lang="en-US" altLang="ja-JP" sz="1400" dirty="0">
                <a:latin typeface="メイリオ" panose="020B0604030504040204" pitchFamily="50" charset="-128"/>
                <a:ea typeface="メイリオ" panose="020B0604030504040204" pitchFamily="50" charset="-128"/>
              </a:rPr>
              <a:t>9</a:t>
            </a:r>
            <a:r>
              <a:rPr lang="ja-JP" altLang="en-US" sz="1400" dirty="0">
                <a:latin typeface="メイリオ" panose="020B0604030504040204" pitchFamily="50" charset="-128"/>
                <a:ea typeface="メイリオ" panose="020B0604030504040204" pitchFamily="50" charset="-128"/>
              </a:rPr>
              <a:t>月</a:t>
            </a:r>
            <a:r>
              <a:rPr lang="en-US" altLang="ja-JP" sz="1400" dirty="0">
                <a:latin typeface="メイリオ" panose="020B0604030504040204" pitchFamily="50" charset="-128"/>
                <a:ea typeface="メイリオ" panose="020B0604030504040204" pitchFamily="50" charset="-128"/>
              </a:rPr>
              <a:t>15</a:t>
            </a:r>
            <a:r>
              <a:rPr lang="ja-JP" altLang="en-US" sz="1400" dirty="0">
                <a:latin typeface="メイリオ" panose="020B0604030504040204" pitchFamily="50" charset="-128"/>
                <a:ea typeface="メイリオ" panose="020B0604030504040204" pitchFamily="50" charset="-128"/>
              </a:rPr>
              <a:t>日、稲武社会福祉協議会「介護のつどい」にて「</a:t>
            </a:r>
            <a:r>
              <a:rPr lang="ja-JP" altLang="en-US" sz="1400" b="1" dirty="0">
                <a:latin typeface="メイリオ" panose="020B0604030504040204" pitchFamily="50" charset="-128"/>
                <a:ea typeface="メイリオ" panose="020B0604030504040204" pitchFamily="50" charset="-128"/>
              </a:rPr>
              <a:t>フレイル（ぜい弱）予防</a:t>
            </a:r>
            <a:r>
              <a:rPr lang="ja-JP" altLang="en-US" sz="1400" dirty="0">
                <a:latin typeface="メイリオ" panose="020B0604030504040204" pitchFamily="50" charset="-128"/>
                <a:ea typeface="メイリオ" panose="020B0604030504040204" pitchFamily="50" charset="-128"/>
              </a:rPr>
              <a:t>」について講座を行わせていただきました。</a:t>
            </a:r>
            <a:endParaRPr lang="en-US" altLang="ja-JP" sz="1400" dirty="0">
              <a:latin typeface="メイリオ" panose="020B0604030504040204" pitchFamily="50" charset="-128"/>
              <a:ea typeface="メイリオ" panose="020B0604030504040204" pitchFamily="50" charset="-128"/>
            </a:endParaRPr>
          </a:p>
          <a:p>
            <a:pPr fontAlgn="base"/>
            <a:r>
              <a:rPr lang="ja-JP" altLang="en-US" sz="1400" dirty="0">
                <a:latin typeface="メイリオ" panose="020B0604030504040204" pitchFamily="50" charset="-128"/>
                <a:ea typeface="メイリオ" panose="020B0604030504040204" pitchFamily="50" charset="-128"/>
              </a:rPr>
              <a:t>中でも「体の痛みに対してなぜ？どうして？どうすればいいの？」について大好評でした。多くの方は、肩、腰、膝の痛みがあり、薬を飲んだり痛いところをたたくなどしてみえました。</a:t>
            </a:r>
            <a:endParaRPr lang="en-US" altLang="ja-JP" sz="1400" dirty="0">
              <a:latin typeface="メイリオ" panose="020B0604030504040204" pitchFamily="50" charset="-128"/>
              <a:ea typeface="メイリオ" panose="020B0604030504040204" pitchFamily="50" charset="-128"/>
            </a:endParaRPr>
          </a:p>
          <a:p>
            <a:pPr fontAlgn="base"/>
            <a:r>
              <a:rPr lang="ja-JP" altLang="en-US" sz="1400" dirty="0">
                <a:latin typeface="メイリオ" panose="020B0604030504040204" pitchFamily="50" charset="-128"/>
                <a:ea typeface="メイリオ" panose="020B0604030504040204" pitchFamily="50" charset="-128"/>
              </a:rPr>
              <a:t>大切なことは「</a:t>
            </a:r>
            <a:r>
              <a:rPr lang="ja-JP" altLang="en-US" sz="1400" b="1" dirty="0">
                <a:solidFill>
                  <a:srgbClr val="FF0000"/>
                </a:solidFill>
                <a:latin typeface="メイリオ" panose="020B0604030504040204" pitchFamily="50" charset="-128"/>
                <a:ea typeface="メイリオ" panose="020B0604030504040204" pitchFamily="50" charset="-128"/>
              </a:rPr>
              <a:t>ゆるめる</a:t>
            </a:r>
            <a:r>
              <a:rPr lang="ja-JP" altLang="en-US" sz="1400" dirty="0">
                <a:latin typeface="メイリオ" panose="020B0604030504040204" pitchFamily="50" charset="-128"/>
                <a:ea typeface="メイリオ" panose="020B0604030504040204" pitchFamily="50" charset="-128"/>
              </a:rPr>
              <a:t>」ことです。適切な場所を適切な強さで押すことで痛みを和らげることができます。是非、日常生活に取り入れ、元気に過ごしていただければと思います。</a:t>
            </a:r>
            <a:endParaRPr lang="en-US" altLang="ja-JP" sz="14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4876EC06-03B8-094F-0286-79FFFD35229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79871" y="6435033"/>
            <a:ext cx="2164740" cy="1303823"/>
          </a:xfrm>
          <a:prstGeom prst="rect">
            <a:avLst/>
          </a:prstGeom>
        </p:spPr>
      </p:pic>
      <p:pic>
        <p:nvPicPr>
          <p:cNvPr id="10" name="図 9">
            <a:extLst>
              <a:ext uri="{FF2B5EF4-FFF2-40B4-BE49-F238E27FC236}">
                <a16:creationId xmlns:a16="http://schemas.microsoft.com/office/drawing/2014/main" id="{F49FAD71-E207-098E-6778-3FF08B3FCE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79871" y="7763360"/>
            <a:ext cx="2164739" cy="1190099"/>
          </a:xfrm>
          <a:prstGeom prst="rect">
            <a:avLst/>
          </a:prstGeom>
        </p:spPr>
      </p:pic>
      <p:pic>
        <p:nvPicPr>
          <p:cNvPr id="15" name="図 15" descr="屋外, 建物, 光, 立つ が含まれている画像&#10;&#10;説明は自動で生成されたものです">
            <a:extLst>
              <a:ext uri="{FF2B5EF4-FFF2-40B4-BE49-F238E27FC236}">
                <a16:creationId xmlns:a16="http://schemas.microsoft.com/office/drawing/2014/main" id="{346FCF2C-6D44-3003-F291-B64AF772BC2F}"/>
              </a:ext>
            </a:extLst>
          </p:cNvPr>
          <p:cNvPicPr>
            <a:picLocks noChangeAspect="1"/>
          </p:cNvPicPr>
          <p:nvPr/>
        </p:nvPicPr>
        <p:blipFill>
          <a:blip r:embed="rId9"/>
          <a:stretch>
            <a:fillRect/>
          </a:stretch>
        </p:blipFill>
        <p:spPr>
          <a:xfrm>
            <a:off x="7979871" y="3255603"/>
            <a:ext cx="2132740" cy="2489346"/>
          </a:xfrm>
          <a:prstGeom prst="rect">
            <a:avLst/>
          </a:prstGeom>
        </p:spPr>
      </p:pic>
      <p:pic>
        <p:nvPicPr>
          <p:cNvPr id="16" name="図 16">
            <a:extLst>
              <a:ext uri="{FF2B5EF4-FFF2-40B4-BE49-F238E27FC236}">
                <a16:creationId xmlns:a16="http://schemas.microsoft.com/office/drawing/2014/main" id="{EB9ADE59-A503-83A1-BA50-672F250CAD3F}"/>
              </a:ext>
            </a:extLst>
          </p:cNvPr>
          <p:cNvPicPr>
            <a:picLocks noChangeAspect="1"/>
          </p:cNvPicPr>
          <p:nvPr/>
        </p:nvPicPr>
        <p:blipFill>
          <a:blip r:embed="rId10"/>
          <a:stretch>
            <a:fillRect/>
          </a:stretch>
        </p:blipFill>
        <p:spPr>
          <a:xfrm>
            <a:off x="13852238" y="450775"/>
            <a:ext cx="807830" cy="879945"/>
          </a:xfrm>
          <a:prstGeom prst="rect">
            <a:avLst/>
          </a:prstGeom>
        </p:spPr>
      </p:pic>
    </p:spTree>
    <p:extLst>
      <p:ext uri="{BB962C8B-B14F-4D97-AF65-F5344CB8AC3E}">
        <p14:creationId xmlns:p14="http://schemas.microsoft.com/office/powerpoint/2010/main" val="1440536878"/>
      </p:ext>
    </p:extLst>
  </p:cSld>
  <p:clrMapOvr>
    <a:masterClrMapping/>
  </p:clrMapOvr>
</p:sld>
</file>

<file path=ppt/theme/theme1.xml><?xml version="1.0" encoding="utf-8"?>
<a:theme xmlns:a="http://schemas.openxmlformats.org/drawingml/2006/main" name="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53</Template>
  <TotalTime>0</TotalTime>
  <Words>664</Words>
  <Application>Microsoft Office PowerPoint</Application>
  <PresentationFormat>ユーザー設定</PresentationFormat>
  <Paragraphs>48</Paragraphs>
  <Slides>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1</vt:i4>
      </vt:variant>
    </vt:vector>
  </HeadingPairs>
  <TitlesOfParts>
    <vt:vector size="11" baseType="lpstr">
      <vt:lpstr>Hiragino Sans W4</vt:lpstr>
      <vt:lpstr>Meiryo</vt:lpstr>
      <vt:lpstr>Meiryo</vt:lpstr>
      <vt:lpstr>游ゴシック</vt:lpstr>
      <vt:lpstr>游ゴシック Light</vt:lpstr>
      <vt:lpstr>Arial</vt:lpstr>
      <vt:lpstr>Calibri</vt:lpstr>
      <vt:lpstr>Calibri Light</vt:lpstr>
      <vt:lpstr>ガイド入りテンプレートサンプル20130531三木さん</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1263</cp:revision>
  <cp:lastPrinted>2020-01-23T00:40:01Z</cp:lastPrinted>
  <dcterms:created xsi:type="dcterms:W3CDTF">2014-04-30T02:42:20Z</dcterms:created>
  <dcterms:modified xsi:type="dcterms:W3CDTF">2022-11-06T06:04:31Z</dcterms:modified>
</cp:coreProperties>
</file>